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6"/>
  </p:notesMasterIdLst>
  <p:sldIdLst>
    <p:sldId id="714" r:id="rId5"/>
    <p:sldId id="266" r:id="rId6"/>
    <p:sldId id="371" r:id="rId7"/>
    <p:sldId id="340" r:id="rId8"/>
    <p:sldId id="337" r:id="rId9"/>
    <p:sldId id="339" r:id="rId10"/>
    <p:sldId id="373" r:id="rId11"/>
    <p:sldId id="318" r:id="rId12"/>
    <p:sldId id="314" r:id="rId13"/>
    <p:sldId id="374" r:id="rId14"/>
    <p:sldId id="370" r:id="rId15"/>
    <p:sldId id="313" r:id="rId16"/>
    <p:sldId id="363" r:id="rId17"/>
    <p:sldId id="367" r:id="rId18"/>
    <p:sldId id="366" r:id="rId19"/>
    <p:sldId id="364" r:id="rId20"/>
    <p:sldId id="372" r:id="rId21"/>
    <p:sldId id="341" r:id="rId22"/>
    <p:sldId id="348" r:id="rId23"/>
    <p:sldId id="375" r:id="rId24"/>
    <p:sldId id="354" r:id="rId25"/>
    <p:sldId id="356" r:id="rId26"/>
    <p:sldId id="355" r:id="rId27"/>
    <p:sldId id="358" r:id="rId28"/>
    <p:sldId id="357" r:id="rId29"/>
    <p:sldId id="361" r:id="rId30"/>
    <p:sldId id="360" r:id="rId31"/>
    <p:sldId id="359" r:id="rId32"/>
    <p:sldId id="369" r:id="rId33"/>
    <p:sldId id="715" r:id="rId34"/>
    <p:sldId id="713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instieg" id="{095AF50A-C12E-442C-87AB-FAD374EB90F5}">
          <p14:sldIdLst>
            <p14:sldId id="714"/>
            <p14:sldId id="266"/>
            <p14:sldId id="371"/>
            <p14:sldId id="340"/>
            <p14:sldId id="337"/>
            <p14:sldId id="339"/>
            <p14:sldId id="373"/>
            <p14:sldId id="318"/>
          </p14:sldIdLst>
        </p14:section>
        <p14:section name="Fake News" id="{7D2DB856-D7F1-4B58-857F-4275168DE5DF}">
          <p14:sldIdLst>
            <p14:sldId id="314"/>
            <p14:sldId id="374"/>
            <p14:sldId id="370"/>
            <p14:sldId id="313"/>
            <p14:sldId id="363"/>
            <p14:sldId id="367"/>
            <p14:sldId id="366"/>
            <p14:sldId id="364"/>
            <p14:sldId id="372"/>
          </p14:sldIdLst>
        </p14:section>
        <p14:section name="Kreativ II Stop Motion" id="{9A4070A7-4319-4602-B4B0-1F0ED480B908}">
          <p14:sldIdLst>
            <p14:sldId id="341"/>
            <p14:sldId id="348"/>
            <p14:sldId id="375"/>
            <p14:sldId id="354"/>
            <p14:sldId id="356"/>
            <p14:sldId id="355"/>
            <p14:sldId id="358"/>
            <p14:sldId id="357"/>
            <p14:sldId id="361"/>
            <p14:sldId id="360"/>
            <p14:sldId id="359"/>
            <p14:sldId id="369"/>
            <p14:sldId id="715"/>
            <p14:sldId id="71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vin" initials="M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A00"/>
    <a:srgbClr val="00B3FF"/>
    <a:srgbClr val="000000"/>
    <a:srgbClr val="FFFFFF"/>
    <a:srgbClr val="BE37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22" autoAdjust="0"/>
    <p:restoredTop sz="97474" autoAdjust="0"/>
  </p:normalViewPr>
  <p:slideViewPr>
    <p:cSldViewPr snapToGrid="0">
      <p:cViewPr varScale="1">
        <p:scale>
          <a:sx n="122" d="100"/>
          <a:sy n="122" d="100"/>
        </p:scale>
        <p:origin x="232" y="3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vin" userId="eb7c98d7-3d51-49ed-a42c-af37775a78aa" providerId="ADAL" clId="{66645AFC-CFB2-4139-ABBB-DD829AA1CEAC}"/>
    <pc:docChg chg="undo redo custSel addSld delSld modSld sldOrd modMainMaster addSection delSection modSection">
      <pc:chgData name="Marvin" userId="eb7c98d7-3d51-49ed-a42c-af37775a78aa" providerId="ADAL" clId="{66645AFC-CFB2-4139-ABBB-DD829AA1CEAC}" dt="2020-07-30T13:17:22.437" v="1172" actId="17846"/>
      <pc:docMkLst>
        <pc:docMk/>
      </pc:docMkLst>
      <pc:sldChg chg="addSp delSp">
        <pc:chgData name="Marvin" userId="eb7c98d7-3d51-49ed-a42c-af37775a78aa" providerId="ADAL" clId="{66645AFC-CFB2-4139-ABBB-DD829AA1CEAC}" dt="2020-07-30T10:52:16.649" v="86" actId="478"/>
        <pc:sldMkLst>
          <pc:docMk/>
          <pc:sldMk cId="1308571485" sldId="256"/>
        </pc:sldMkLst>
        <pc:spChg chg="add del">
          <ac:chgData name="Marvin" userId="eb7c98d7-3d51-49ed-a42c-af37775a78aa" providerId="ADAL" clId="{66645AFC-CFB2-4139-ABBB-DD829AA1CEAC}" dt="2020-07-30T10:52:16.649" v="86" actId="478"/>
          <ac:spMkLst>
            <pc:docMk/>
            <pc:sldMk cId="1308571485" sldId="256"/>
            <ac:spMk id="10" creationId="{A258C277-C7FF-4E19-825F-4BD58084985F}"/>
          </ac:spMkLst>
        </pc:spChg>
      </pc:sldChg>
      <pc:sldChg chg="ord">
        <pc:chgData name="Marvin" userId="eb7c98d7-3d51-49ed-a42c-af37775a78aa" providerId="ADAL" clId="{66645AFC-CFB2-4139-ABBB-DD829AA1CEAC}" dt="2020-07-30T13:16:26.539" v="1168"/>
        <pc:sldMkLst>
          <pc:docMk/>
          <pc:sldMk cId="3723601386" sldId="266"/>
        </pc:sldMkLst>
      </pc:sldChg>
      <pc:sldChg chg="ord">
        <pc:chgData name="Marvin" userId="eb7c98d7-3d51-49ed-a42c-af37775a78aa" providerId="ADAL" clId="{66645AFC-CFB2-4139-ABBB-DD829AA1CEAC}" dt="2020-07-30T13:06:17.814" v="1135"/>
        <pc:sldMkLst>
          <pc:docMk/>
          <pc:sldMk cId="3169851723" sldId="316"/>
        </pc:sldMkLst>
      </pc:sldChg>
      <pc:sldChg chg="modTransition">
        <pc:chgData name="Marvin" userId="eb7c98d7-3d51-49ed-a42c-af37775a78aa" providerId="ADAL" clId="{66645AFC-CFB2-4139-ABBB-DD829AA1CEAC}" dt="2020-06-05T08:26:10.463" v="17"/>
        <pc:sldMkLst>
          <pc:docMk/>
          <pc:sldMk cId="3945146463" sldId="318"/>
        </pc:sldMkLst>
      </pc:sldChg>
      <pc:sldChg chg="modSp ord">
        <pc:chgData name="Marvin" userId="eb7c98d7-3d51-49ed-a42c-af37775a78aa" providerId="ADAL" clId="{66645AFC-CFB2-4139-ABBB-DD829AA1CEAC}" dt="2020-07-30T13:06:17.814" v="1135"/>
        <pc:sldMkLst>
          <pc:docMk/>
          <pc:sldMk cId="694296474" sldId="319"/>
        </pc:sldMkLst>
        <pc:spChg chg="mod">
          <ac:chgData name="Marvin" userId="eb7c98d7-3d51-49ed-a42c-af37775a78aa" providerId="ADAL" clId="{66645AFC-CFB2-4139-ABBB-DD829AA1CEAC}" dt="2020-07-30T10:42:57.647" v="38" actId="27636"/>
          <ac:spMkLst>
            <pc:docMk/>
            <pc:sldMk cId="694296474" sldId="319"/>
            <ac:spMk id="10" creationId="{3EA7EDD5-A6A1-4A8D-AA9D-4FEB2DD1C58F}"/>
          </ac:spMkLst>
        </pc:spChg>
      </pc:sldChg>
      <pc:sldChg chg="ord">
        <pc:chgData name="Marvin" userId="eb7c98d7-3d51-49ed-a42c-af37775a78aa" providerId="ADAL" clId="{66645AFC-CFB2-4139-ABBB-DD829AA1CEAC}" dt="2020-07-30T13:16:26.539" v="1168"/>
        <pc:sldMkLst>
          <pc:docMk/>
          <pc:sldMk cId="1582773449" sldId="337"/>
        </pc:sldMkLst>
      </pc:sldChg>
      <pc:sldChg chg="ord">
        <pc:chgData name="Marvin" userId="eb7c98d7-3d51-49ed-a42c-af37775a78aa" providerId="ADAL" clId="{66645AFC-CFB2-4139-ABBB-DD829AA1CEAC}" dt="2020-07-30T13:16:26.539" v="1168"/>
        <pc:sldMkLst>
          <pc:docMk/>
          <pc:sldMk cId="695232157" sldId="340"/>
        </pc:sldMkLst>
      </pc:sldChg>
      <pc:sldChg chg="modSp">
        <pc:chgData name="Marvin" userId="eb7c98d7-3d51-49ed-a42c-af37775a78aa" providerId="ADAL" clId="{66645AFC-CFB2-4139-ABBB-DD829AA1CEAC}" dt="2020-07-30T10:42:57.048" v="36" actId="27636"/>
        <pc:sldMkLst>
          <pc:docMk/>
          <pc:sldMk cId="78219166" sldId="341"/>
        </pc:sldMkLst>
        <pc:spChg chg="mod">
          <ac:chgData name="Marvin" userId="eb7c98d7-3d51-49ed-a42c-af37775a78aa" providerId="ADAL" clId="{66645AFC-CFB2-4139-ABBB-DD829AA1CEAC}" dt="2020-07-30T10:42:57.048" v="36" actId="27636"/>
          <ac:spMkLst>
            <pc:docMk/>
            <pc:sldMk cId="78219166" sldId="341"/>
            <ac:spMk id="4" creationId="{731AD813-DFC1-459C-8BF7-8CCD0C95E2F0}"/>
          </ac:spMkLst>
        </pc:spChg>
      </pc:sldChg>
      <pc:sldChg chg="modSp ord">
        <pc:chgData name="Marvin" userId="eb7c98d7-3d51-49ed-a42c-af37775a78aa" providerId="ADAL" clId="{66645AFC-CFB2-4139-ABBB-DD829AA1CEAC}" dt="2020-07-30T13:16:26.539" v="1168"/>
        <pc:sldMkLst>
          <pc:docMk/>
          <pc:sldMk cId="3293362513" sldId="344"/>
        </pc:sldMkLst>
        <pc:spChg chg="mod">
          <ac:chgData name="Marvin" userId="eb7c98d7-3d51-49ed-a42c-af37775a78aa" providerId="ADAL" clId="{66645AFC-CFB2-4139-ABBB-DD829AA1CEAC}" dt="2020-07-30T10:42:56.721" v="35" actId="27636"/>
          <ac:spMkLst>
            <pc:docMk/>
            <pc:sldMk cId="3293362513" sldId="344"/>
            <ac:spMk id="6" creationId="{8878848E-334B-42E3-9922-209D64826108}"/>
          </ac:spMkLst>
        </pc:spChg>
      </pc:sldChg>
      <pc:sldChg chg="addSp delSp modSp ord modTransition">
        <pc:chgData name="Marvin" userId="eb7c98d7-3d51-49ed-a42c-af37775a78aa" providerId="ADAL" clId="{66645AFC-CFB2-4139-ABBB-DD829AA1CEAC}" dt="2020-07-30T13:06:17.814" v="1135"/>
        <pc:sldMkLst>
          <pc:docMk/>
          <pc:sldMk cId="1528422268" sldId="346"/>
        </pc:sldMkLst>
        <pc:spChg chg="add del mod">
          <ac:chgData name="Marvin" userId="eb7c98d7-3d51-49ed-a42c-af37775a78aa" providerId="ADAL" clId="{66645AFC-CFB2-4139-ABBB-DD829AA1CEAC}" dt="2020-06-05T08:24:14.893" v="13" actId="478"/>
          <ac:spMkLst>
            <pc:docMk/>
            <pc:sldMk cId="1528422268" sldId="346"/>
            <ac:spMk id="4" creationId="{43899F41-E66B-4FD4-9FD8-1ABB2D6BCD3B}"/>
          </ac:spMkLst>
        </pc:spChg>
        <pc:spChg chg="mod">
          <ac:chgData name="Marvin" userId="eb7c98d7-3d51-49ed-a42c-af37775a78aa" providerId="ADAL" clId="{66645AFC-CFB2-4139-ABBB-DD829AA1CEAC}" dt="2020-07-30T10:42:57.942" v="39" actId="27636"/>
          <ac:spMkLst>
            <pc:docMk/>
            <pc:sldMk cId="1528422268" sldId="346"/>
            <ac:spMk id="6" creationId="{8878848E-334B-42E3-9922-209D64826108}"/>
          </ac:spMkLst>
        </pc:spChg>
        <pc:picChg chg="add del mod">
          <ac:chgData name="Marvin" userId="eb7c98d7-3d51-49ed-a42c-af37775a78aa" providerId="ADAL" clId="{66645AFC-CFB2-4139-ABBB-DD829AA1CEAC}" dt="2020-06-05T08:24:14.893" v="13" actId="478"/>
          <ac:picMkLst>
            <pc:docMk/>
            <pc:sldMk cId="1528422268" sldId="346"/>
            <ac:picMk id="9" creationId="{C7855C70-9645-4132-A161-E8F691636418}"/>
          </ac:picMkLst>
        </pc:picChg>
      </pc:sldChg>
      <pc:sldChg chg="del">
        <pc:chgData name="Marvin" userId="eb7c98d7-3d51-49ed-a42c-af37775a78aa" providerId="ADAL" clId="{66645AFC-CFB2-4139-ABBB-DD829AA1CEAC}" dt="2020-06-05T08:20:54.140" v="9" actId="2696"/>
        <pc:sldMkLst>
          <pc:docMk/>
          <pc:sldMk cId="1726583523" sldId="365"/>
        </pc:sldMkLst>
      </pc:sldChg>
      <pc:sldChg chg="del">
        <pc:chgData name="Marvin" userId="eb7c98d7-3d51-49ed-a42c-af37775a78aa" providerId="ADAL" clId="{66645AFC-CFB2-4139-ABBB-DD829AA1CEAC}" dt="2020-06-05T08:22:16.292" v="10" actId="2696"/>
        <pc:sldMkLst>
          <pc:docMk/>
          <pc:sldMk cId="1041672500" sldId="368"/>
        </pc:sldMkLst>
      </pc:sldChg>
      <pc:sldChg chg="ord">
        <pc:chgData name="Marvin" userId="eb7c98d7-3d51-49ed-a42c-af37775a78aa" providerId="ADAL" clId="{66645AFC-CFB2-4139-ABBB-DD829AA1CEAC}" dt="2020-07-30T13:16:26.539" v="1168"/>
        <pc:sldMkLst>
          <pc:docMk/>
          <pc:sldMk cId="3120141527" sldId="371"/>
        </pc:sldMkLst>
      </pc:sldChg>
      <pc:sldChg chg="modSp">
        <pc:chgData name="Marvin" userId="eb7c98d7-3d51-49ed-a42c-af37775a78aa" providerId="ADAL" clId="{66645AFC-CFB2-4139-ABBB-DD829AA1CEAC}" dt="2020-07-30T10:42:57.380" v="37" actId="27636"/>
        <pc:sldMkLst>
          <pc:docMk/>
          <pc:sldMk cId="2429793232" sldId="375"/>
        </pc:sldMkLst>
        <pc:spChg chg="mod">
          <ac:chgData name="Marvin" userId="eb7c98d7-3d51-49ed-a42c-af37775a78aa" providerId="ADAL" clId="{66645AFC-CFB2-4139-ABBB-DD829AA1CEAC}" dt="2020-07-30T10:42:57.380" v="37" actId="27636"/>
          <ac:spMkLst>
            <pc:docMk/>
            <pc:sldMk cId="2429793232" sldId="375"/>
            <ac:spMk id="4" creationId="{731AD813-DFC1-459C-8BF7-8CCD0C95E2F0}"/>
          </ac:spMkLst>
        </pc:spChg>
      </pc:sldChg>
      <pc:sldChg chg="modSp modTransition">
        <pc:chgData name="Marvin" userId="eb7c98d7-3d51-49ed-a42c-af37775a78aa" providerId="ADAL" clId="{66645AFC-CFB2-4139-ABBB-DD829AA1CEAC}" dt="2020-07-30T10:42:58.247" v="40" actId="27636"/>
        <pc:sldMkLst>
          <pc:docMk/>
          <pc:sldMk cId="3155720827" sldId="376"/>
        </pc:sldMkLst>
        <pc:spChg chg="mod">
          <ac:chgData name="Marvin" userId="eb7c98d7-3d51-49ed-a42c-af37775a78aa" providerId="ADAL" clId="{66645AFC-CFB2-4139-ABBB-DD829AA1CEAC}" dt="2020-07-30T10:42:58.247" v="40" actId="27636"/>
          <ac:spMkLst>
            <pc:docMk/>
            <pc:sldMk cId="3155720827" sldId="376"/>
            <ac:spMk id="5" creationId="{B1486C82-AD6A-43AA-9DD6-CC69BF7E74EA}"/>
          </ac:spMkLst>
        </pc:spChg>
      </pc:sldChg>
      <pc:sldChg chg="modSp modTransition">
        <pc:chgData name="Marvin" userId="eb7c98d7-3d51-49ed-a42c-af37775a78aa" providerId="ADAL" clId="{66645AFC-CFB2-4139-ABBB-DD829AA1CEAC}" dt="2020-07-30T10:42:58.553" v="41" actId="27636"/>
        <pc:sldMkLst>
          <pc:docMk/>
          <pc:sldMk cId="2320601222" sldId="377"/>
        </pc:sldMkLst>
        <pc:spChg chg="mod">
          <ac:chgData name="Marvin" userId="eb7c98d7-3d51-49ed-a42c-af37775a78aa" providerId="ADAL" clId="{66645AFC-CFB2-4139-ABBB-DD829AA1CEAC}" dt="2020-07-30T10:42:58.553" v="41" actId="27636"/>
          <ac:spMkLst>
            <pc:docMk/>
            <pc:sldMk cId="2320601222" sldId="377"/>
            <ac:spMk id="5" creationId="{B1486C82-AD6A-43AA-9DD6-CC69BF7E74EA}"/>
          </ac:spMkLst>
        </pc:spChg>
      </pc:sldChg>
      <pc:sldChg chg="modTransition">
        <pc:chgData name="Marvin" userId="eb7c98d7-3d51-49ed-a42c-af37775a78aa" providerId="ADAL" clId="{66645AFC-CFB2-4139-ABBB-DD829AA1CEAC}" dt="2020-06-05T08:17:25.400" v="3"/>
        <pc:sldMkLst>
          <pc:docMk/>
          <pc:sldMk cId="1228936359" sldId="378"/>
        </pc:sldMkLst>
      </pc:sldChg>
      <pc:sldChg chg="modTransition">
        <pc:chgData name="Marvin" userId="eb7c98d7-3d51-49ed-a42c-af37775a78aa" providerId="ADAL" clId="{66645AFC-CFB2-4139-ABBB-DD829AA1CEAC}" dt="2020-06-05T08:17:25.400" v="3"/>
        <pc:sldMkLst>
          <pc:docMk/>
          <pc:sldMk cId="3798200667" sldId="379"/>
        </pc:sldMkLst>
      </pc:sldChg>
      <pc:sldChg chg="modSp modTransition">
        <pc:chgData name="Marvin" userId="eb7c98d7-3d51-49ed-a42c-af37775a78aa" providerId="ADAL" clId="{66645AFC-CFB2-4139-ABBB-DD829AA1CEAC}" dt="2020-06-05T08:17:25.550" v="4" actId="27636"/>
        <pc:sldMkLst>
          <pc:docMk/>
          <pc:sldMk cId="1316923455" sldId="380"/>
        </pc:sldMkLst>
        <pc:spChg chg="mod">
          <ac:chgData name="Marvin" userId="eb7c98d7-3d51-49ed-a42c-af37775a78aa" providerId="ADAL" clId="{66645AFC-CFB2-4139-ABBB-DD829AA1CEAC}" dt="2020-06-05T08:17:25.550" v="4" actId="27636"/>
          <ac:spMkLst>
            <pc:docMk/>
            <pc:sldMk cId="1316923455" sldId="380"/>
            <ac:spMk id="12" creationId="{76DC85C8-266B-448A-A63A-F55B4419099A}"/>
          </ac:spMkLst>
        </pc:spChg>
      </pc:sldChg>
      <pc:sldChg chg="modTransition">
        <pc:chgData name="Marvin" userId="eb7c98d7-3d51-49ed-a42c-af37775a78aa" providerId="ADAL" clId="{66645AFC-CFB2-4139-ABBB-DD829AA1CEAC}" dt="2020-06-05T08:17:25.400" v="3"/>
        <pc:sldMkLst>
          <pc:docMk/>
          <pc:sldMk cId="1939792886" sldId="381"/>
        </pc:sldMkLst>
      </pc:sldChg>
      <pc:sldChg chg="modTransition modAnim">
        <pc:chgData name="Marvin" userId="eb7c98d7-3d51-49ed-a42c-af37775a78aa" providerId="ADAL" clId="{66645AFC-CFB2-4139-ABBB-DD829AA1CEAC}" dt="2020-07-30T10:41:54.543" v="26"/>
        <pc:sldMkLst>
          <pc:docMk/>
          <pc:sldMk cId="1543052302" sldId="382"/>
        </pc:sldMkLst>
      </pc:sldChg>
      <pc:sldChg chg="del modTransition">
        <pc:chgData name="Marvin" userId="eb7c98d7-3d51-49ed-a42c-af37775a78aa" providerId="ADAL" clId="{66645AFC-CFB2-4139-ABBB-DD829AA1CEAC}" dt="2020-07-30T10:42:15.791" v="27" actId="2696"/>
        <pc:sldMkLst>
          <pc:docMk/>
          <pc:sldMk cId="3777713388" sldId="383"/>
        </pc:sldMkLst>
      </pc:sldChg>
      <pc:sldChg chg="modTransition modAnim">
        <pc:chgData name="Marvin" userId="eb7c98d7-3d51-49ed-a42c-af37775a78aa" providerId="ADAL" clId="{66645AFC-CFB2-4139-ABBB-DD829AA1CEAC}" dt="2020-07-30T10:43:28.837" v="47"/>
        <pc:sldMkLst>
          <pc:docMk/>
          <pc:sldMk cId="733511830" sldId="384"/>
        </pc:sldMkLst>
      </pc:sldChg>
      <pc:sldChg chg="del modTransition">
        <pc:chgData name="Marvin" userId="eb7c98d7-3d51-49ed-a42c-af37775a78aa" providerId="ADAL" clId="{66645AFC-CFB2-4139-ABBB-DD829AA1CEAC}" dt="2020-07-30T10:43:42.406" v="48" actId="2696"/>
        <pc:sldMkLst>
          <pc:docMk/>
          <pc:sldMk cId="3096211530" sldId="385"/>
        </pc:sldMkLst>
      </pc:sldChg>
      <pc:sldChg chg="modTransition modAnim">
        <pc:chgData name="Marvin" userId="eb7c98d7-3d51-49ed-a42c-af37775a78aa" providerId="ADAL" clId="{66645AFC-CFB2-4139-ABBB-DD829AA1CEAC}" dt="2020-07-30T10:44:49.344" v="59"/>
        <pc:sldMkLst>
          <pc:docMk/>
          <pc:sldMk cId="2402011399" sldId="386"/>
        </pc:sldMkLst>
      </pc:sldChg>
      <pc:sldChg chg="del modTransition">
        <pc:chgData name="Marvin" userId="eb7c98d7-3d51-49ed-a42c-af37775a78aa" providerId="ADAL" clId="{66645AFC-CFB2-4139-ABBB-DD829AA1CEAC}" dt="2020-07-30T10:45:00.478" v="60" actId="2696"/>
        <pc:sldMkLst>
          <pc:docMk/>
          <pc:sldMk cId="2728716580" sldId="387"/>
        </pc:sldMkLst>
      </pc:sldChg>
      <pc:sldChg chg="modTransition modAnim">
        <pc:chgData name="Marvin" userId="eb7c98d7-3d51-49ed-a42c-af37775a78aa" providerId="ADAL" clId="{66645AFC-CFB2-4139-ABBB-DD829AA1CEAC}" dt="2020-07-30T10:45:54.659" v="71"/>
        <pc:sldMkLst>
          <pc:docMk/>
          <pc:sldMk cId="828031940" sldId="388"/>
        </pc:sldMkLst>
      </pc:sldChg>
      <pc:sldChg chg="del modTransition">
        <pc:chgData name="Marvin" userId="eb7c98d7-3d51-49ed-a42c-af37775a78aa" providerId="ADAL" clId="{66645AFC-CFB2-4139-ABBB-DD829AA1CEAC}" dt="2020-07-30T10:45:57.845" v="72" actId="2696"/>
        <pc:sldMkLst>
          <pc:docMk/>
          <pc:sldMk cId="3448826088" sldId="389"/>
        </pc:sldMkLst>
      </pc:sldChg>
      <pc:sldChg chg="modTransition modAnim">
        <pc:chgData name="Marvin" userId="eb7c98d7-3d51-49ed-a42c-af37775a78aa" providerId="ADAL" clId="{66645AFC-CFB2-4139-ABBB-DD829AA1CEAC}" dt="2020-07-30T10:47:00.119" v="83"/>
        <pc:sldMkLst>
          <pc:docMk/>
          <pc:sldMk cId="367668824" sldId="390"/>
        </pc:sldMkLst>
      </pc:sldChg>
      <pc:sldChg chg="add del modTransition">
        <pc:chgData name="Marvin" userId="eb7c98d7-3d51-49ed-a42c-af37775a78aa" providerId="ADAL" clId="{66645AFC-CFB2-4139-ABBB-DD829AA1CEAC}" dt="2020-07-30T10:52:18.920" v="88" actId="2696"/>
        <pc:sldMkLst>
          <pc:docMk/>
          <pc:sldMk cId="1415723562" sldId="391"/>
        </pc:sldMkLst>
      </pc:sldChg>
      <pc:sldChg chg="modTransition">
        <pc:chgData name="Marvin" userId="eb7c98d7-3d51-49ed-a42c-af37775a78aa" providerId="ADAL" clId="{66645AFC-CFB2-4139-ABBB-DD829AA1CEAC}" dt="2020-06-05T08:17:25.400" v="3"/>
        <pc:sldMkLst>
          <pc:docMk/>
          <pc:sldMk cId="144980151" sldId="392"/>
        </pc:sldMkLst>
      </pc:sldChg>
      <pc:sldChg chg="del">
        <pc:chgData name="Marvin" userId="eb7c98d7-3d51-49ed-a42c-af37775a78aa" providerId="ADAL" clId="{66645AFC-CFB2-4139-ABBB-DD829AA1CEAC}" dt="2020-06-05T08:17:15.600" v="2" actId="2696"/>
        <pc:sldMkLst>
          <pc:docMk/>
          <pc:sldMk cId="4123463931" sldId="393"/>
        </pc:sldMkLst>
      </pc:sldChg>
      <pc:sldChg chg="modSp modTransition">
        <pc:chgData name="Marvin" userId="eb7c98d7-3d51-49ed-a42c-af37775a78aa" providerId="ADAL" clId="{66645AFC-CFB2-4139-ABBB-DD829AA1CEAC}" dt="2020-07-30T10:42:56.071" v="33" actId="27636"/>
        <pc:sldMkLst>
          <pc:docMk/>
          <pc:sldMk cId="4154894233" sldId="394"/>
        </pc:sldMkLst>
        <pc:spChg chg="mod">
          <ac:chgData name="Marvin" userId="eb7c98d7-3d51-49ed-a42c-af37775a78aa" providerId="ADAL" clId="{66645AFC-CFB2-4139-ABBB-DD829AA1CEAC}" dt="2020-07-30T10:42:56.071" v="33" actId="27636"/>
          <ac:spMkLst>
            <pc:docMk/>
            <pc:sldMk cId="4154894233" sldId="394"/>
            <ac:spMk id="9" creationId="{31700509-8FF1-4AE3-92EE-DC2A43001D90}"/>
          </ac:spMkLst>
        </pc:spChg>
      </pc:sldChg>
      <pc:sldChg chg="add ord">
        <pc:chgData name="Marvin" userId="eb7c98d7-3d51-49ed-a42c-af37775a78aa" providerId="ADAL" clId="{66645AFC-CFB2-4139-ABBB-DD829AA1CEAC}" dt="2020-07-30T13:06:17.814" v="1135"/>
        <pc:sldMkLst>
          <pc:docMk/>
          <pc:sldMk cId="619810594" sldId="395"/>
        </pc:sldMkLst>
      </pc:sldChg>
      <pc:sldChg chg="modTransition">
        <pc:chgData name="Marvin" userId="eb7c98d7-3d51-49ed-a42c-af37775a78aa" providerId="ADAL" clId="{66645AFC-CFB2-4139-ABBB-DD829AA1CEAC}" dt="2020-07-30T13:05:57.747" v="1131"/>
        <pc:sldMkLst>
          <pc:docMk/>
          <pc:sldMk cId="3079398565" sldId="396"/>
        </pc:sldMkLst>
      </pc:sldChg>
      <pc:sldChg chg="addSp delSp modSp modTransition">
        <pc:chgData name="Marvin" userId="eb7c98d7-3d51-49ed-a42c-af37775a78aa" providerId="ADAL" clId="{66645AFC-CFB2-4139-ABBB-DD829AA1CEAC}" dt="2020-07-30T13:05:57.747" v="1131"/>
        <pc:sldMkLst>
          <pc:docMk/>
          <pc:sldMk cId="1522019003" sldId="405"/>
        </pc:sldMkLst>
        <pc:spChg chg="mod">
          <ac:chgData name="Marvin" userId="eb7c98d7-3d51-49ed-a42c-af37775a78aa" providerId="ADAL" clId="{66645AFC-CFB2-4139-ABBB-DD829AA1CEAC}" dt="2020-07-30T11:59:07.895" v="773" actId="20577"/>
          <ac:spMkLst>
            <pc:docMk/>
            <pc:sldMk cId="1522019003" sldId="405"/>
            <ac:spMk id="2" creationId="{5FD4EF3B-5243-4EF2-93C5-722951BF4F85}"/>
          </ac:spMkLst>
        </pc:spChg>
        <pc:spChg chg="mod">
          <ac:chgData name="Marvin" userId="eb7c98d7-3d51-49ed-a42c-af37775a78aa" providerId="ADAL" clId="{66645AFC-CFB2-4139-ABBB-DD829AA1CEAC}" dt="2020-07-30T12:58:50.029" v="1088" actId="6549"/>
          <ac:spMkLst>
            <pc:docMk/>
            <pc:sldMk cId="1522019003" sldId="405"/>
            <ac:spMk id="4" creationId="{9009AC69-771F-497D-808C-11BC344C60ED}"/>
          </ac:spMkLst>
        </pc:spChg>
        <pc:spChg chg="add mod">
          <ac:chgData name="Marvin" userId="eb7c98d7-3d51-49ed-a42c-af37775a78aa" providerId="ADAL" clId="{66645AFC-CFB2-4139-ABBB-DD829AA1CEAC}" dt="2020-07-30T13:02:21.070" v="1112" actId="1076"/>
          <ac:spMkLst>
            <pc:docMk/>
            <pc:sldMk cId="1522019003" sldId="405"/>
            <ac:spMk id="10" creationId="{3FDB8C9D-2BE5-411D-8F12-2877E61A53C8}"/>
          </ac:spMkLst>
        </pc:spChg>
        <pc:picChg chg="add mod">
          <ac:chgData name="Marvin" userId="eb7c98d7-3d51-49ed-a42c-af37775a78aa" providerId="ADAL" clId="{66645AFC-CFB2-4139-ABBB-DD829AA1CEAC}" dt="2020-07-30T12:56:50.445" v="1071" actId="1076"/>
          <ac:picMkLst>
            <pc:docMk/>
            <pc:sldMk cId="1522019003" sldId="405"/>
            <ac:picMk id="5" creationId="{93E26B49-F886-4485-92A1-22C229190710}"/>
          </ac:picMkLst>
        </pc:picChg>
        <pc:picChg chg="add mod modCrop">
          <ac:chgData name="Marvin" userId="eb7c98d7-3d51-49ed-a42c-af37775a78aa" providerId="ADAL" clId="{66645AFC-CFB2-4139-ABBB-DD829AA1CEAC}" dt="2020-07-30T12:58:09.449" v="1082" actId="1076"/>
          <ac:picMkLst>
            <pc:docMk/>
            <pc:sldMk cId="1522019003" sldId="405"/>
            <ac:picMk id="7" creationId="{8035AA11-1979-4571-9D66-FF634EF7F122}"/>
          </ac:picMkLst>
        </pc:picChg>
        <pc:picChg chg="add del">
          <ac:chgData name="Marvin" userId="eb7c98d7-3d51-49ed-a42c-af37775a78aa" providerId="ADAL" clId="{66645AFC-CFB2-4139-ABBB-DD829AA1CEAC}" dt="2020-07-30T13:01:42.253" v="1105" actId="478"/>
          <ac:picMkLst>
            <pc:docMk/>
            <pc:sldMk cId="1522019003" sldId="405"/>
            <ac:picMk id="8" creationId="{F366E28D-2359-4E96-8A87-4950E33F675C}"/>
          </ac:picMkLst>
        </pc:picChg>
        <pc:picChg chg="add del">
          <ac:chgData name="Marvin" userId="eb7c98d7-3d51-49ed-a42c-af37775a78aa" providerId="ADAL" clId="{66645AFC-CFB2-4139-ABBB-DD829AA1CEAC}" dt="2020-07-30T13:01:55.111" v="1107" actId="478"/>
          <ac:picMkLst>
            <pc:docMk/>
            <pc:sldMk cId="1522019003" sldId="405"/>
            <ac:picMk id="9" creationId="{1EC5DA91-1182-48C9-B1B5-7AE364CC1708}"/>
          </ac:picMkLst>
        </pc:picChg>
      </pc:sldChg>
      <pc:sldChg chg="del">
        <pc:chgData name="Marvin" userId="eb7c98d7-3d51-49ed-a42c-af37775a78aa" providerId="ADAL" clId="{66645AFC-CFB2-4139-ABBB-DD829AA1CEAC}" dt="2020-07-30T13:15:48.816" v="1165" actId="2696"/>
        <pc:sldMkLst>
          <pc:docMk/>
          <pc:sldMk cId="19262609" sldId="666"/>
        </pc:sldMkLst>
      </pc:sldChg>
      <pc:sldChg chg="del">
        <pc:chgData name="Marvin" userId="eb7c98d7-3d51-49ed-a42c-af37775a78aa" providerId="ADAL" clId="{66645AFC-CFB2-4139-ABBB-DD829AA1CEAC}" dt="2020-07-30T13:15:48.806" v="1164" actId="2696"/>
        <pc:sldMkLst>
          <pc:docMk/>
          <pc:sldMk cId="44844340" sldId="667"/>
        </pc:sldMkLst>
      </pc:sldChg>
      <pc:sldChg chg="del">
        <pc:chgData name="Marvin" userId="eb7c98d7-3d51-49ed-a42c-af37775a78aa" providerId="ADAL" clId="{66645AFC-CFB2-4139-ABBB-DD829AA1CEAC}" dt="2020-07-30T13:15:48.816" v="1166" actId="2696"/>
        <pc:sldMkLst>
          <pc:docMk/>
          <pc:sldMk cId="1987792277" sldId="676"/>
        </pc:sldMkLst>
      </pc:sldChg>
      <pc:sldChg chg="modSp del">
        <pc:chgData name="Marvin" userId="eb7c98d7-3d51-49ed-a42c-af37775a78aa" providerId="ADAL" clId="{66645AFC-CFB2-4139-ABBB-DD829AA1CEAC}" dt="2020-07-30T11:58:35.782" v="766" actId="2696"/>
        <pc:sldMkLst>
          <pc:docMk/>
          <pc:sldMk cId="2006652622" sldId="677"/>
        </pc:sldMkLst>
        <pc:spChg chg="mod">
          <ac:chgData name="Marvin" userId="eb7c98d7-3d51-49ed-a42c-af37775a78aa" providerId="ADAL" clId="{66645AFC-CFB2-4139-ABBB-DD829AA1CEAC}" dt="2020-07-30T11:48:23.762" v="234" actId="6549"/>
          <ac:spMkLst>
            <pc:docMk/>
            <pc:sldMk cId="2006652622" sldId="677"/>
            <ac:spMk id="3" creationId="{20A0C071-8B0E-4D68-A463-0F81A6568840}"/>
          </ac:spMkLst>
        </pc:spChg>
      </pc:sldChg>
      <pc:sldChg chg="modSp">
        <pc:chgData name="Marvin" userId="eb7c98d7-3d51-49ed-a42c-af37775a78aa" providerId="ADAL" clId="{66645AFC-CFB2-4139-ABBB-DD829AA1CEAC}" dt="2020-07-30T13:13:01.791" v="1159" actId="20577"/>
        <pc:sldMkLst>
          <pc:docMk/>
          <pc:sldMk cId="1302135706" sldId="678"/>
        </pc:sldMkLst>
        <pc:spChg chg="mod">
          <ac:chgData name="Marvin" userId="eb7c98d7-3d51-49ed-a42c-af37775a78aa" providerId="ADAL" clId="{66645AFC-CFB2-4139-ABBB-DD829AA1CEAC}" dt="2020-07-30T13:13:01.791" v="1159" actId="20577"/>
          <ac:spMkLst>
            <pc:docMk/>
            <pc:sldMk cId="1302135706" sldId="678"/>
            <ac:spMk id="2" creationId="{9453FAB6-F865-4FA1-8F75-A4F32203D9FE}"/>
          </ac:spMkLst>
        </pc:spChg>
      </pc:sldChg>
      <pc:sldChg chg="addSp delSp modSp modTransition">
        <pc:chgData name="Marvin" userId="eb7c98d7-3d51-49ed-a42c-af37775a78aa" providerId="ADAL" clId="{66645AFC-CFB2-4139-ABBB-DD829AA1CEAC}" dt="2020-07-30T13:05:57.747" v="1131"/>
        <pc:sldMkLst>
          <pc:docMk/>
          <pc:sldMk cId="52555315" sldId="684"/>
        </pc:sldMkLst>
        <pc:spChg chg="mod">
          <ac:chgData name="Marvin" userId="eb7c98d7-3d51-49ed-a42c-af37775a78aa" providerId="ADAL" clId="{66645AFC-CFB2-4139-ABBB-DD829AA1CEAC}" dt="2020-07-30T13:01:04.293" v="1103" actId="1076"/>
          <ac:spMkLst>
            <pc:docMk/>
            <pc:sldMk cId="52555315" sldId="684"/>
            <ac:spMk id="4" creationId="{9281C17D-A689-4655-89CB-09AE39ED2B2C}"/>
          </ac:spMkLst>
        </pc:spChg>
        <pc:spChg chg="add mod">
          <ac:chgData name="Marvin" userId="eb7c98d7-3d51-49ed-a42c-af37775a78aa" providerId="ADAL" clId="{66645AFC-CFB2-4139-ABBB-DD829AA1CEAC}" dt="2020-07-30T13:04:50.431" v="1124" actId="1076"/>
          <ac:spMkLst>
            <pc:docMk/>
            <pc:sldMk cId="52555315" sldId="684"/>
            <ac:spMk id="6" creationId="{A82C3998-E53D-4093-B716-308988194720}"/>
          </ac:spMkLst>
        </pc:spChg>
        <pc:spChg chg="add del">
          <ac:chgData name="Marvin" userId="eb7c98d7-3d51-49ed-a42c-af37775a78aa" providerId="ADAL" clId="{66645AFC-CFB2-4139-ABBB-DD829AA1CEAC}" dt="2020-07-30T13:00:47.939" v="1100"/>
          <ac:spMkLst>
            <pc:docMk/>
            <pc:sldMk cId="52555315" sldId="684"/>
            <ac:spMk id="7" creationId="{E2C50140-97CC-492A-ADC2-CA025C99083A}"/>
          </ac:spMkLst>
        </pc:spChg>
        <pc:picChg chg="add mod">
          <ac:chgData name="Marvin" userId="eb7c98d7-3d51-49ed-a42c-af37775a78aa" providerId="ADAL" clId="{66645AFC-CFB2-4139-ABBB-DD829AA1CEAC}" dt="2020-07-30T13:00:46.485" v="1099" actId="1076"/>
          <ac:picMkLst>
            <pc:docMk/>
            <pc:sldMk cId="52555315" sldId="684"/>
            <ac:picMk id="5" creationId="{AD99DE1B-D480-483F-9A84-F7D2220DE7B1}"/>
          </ac:picMkLst>
        </pc:picChg>
      </pc:sldChg>
      <pc:sldChg chg="modSp modTransition">
        <pc:chgData name="Marvin" userId="eb7c98d7-3d51-49ed-a42c-af37775a78aa" providerId="ADAL" clId="{66645AFC-CFB2-4139-ABBB-DD829AA1CEAC}" dt="2020-07-30T13:05:57.747" v="1131"/>
        <pc:sldMkLst>
          <pc:docMk/>
          <pc:sldMk cId="4076341189" sldId="685"/>
        </pc:sldMkLst>
        <pc:spChg chg="mod">
          <ac:chgData name="Marvin" userId="eb7c98d7-3d51-49ed-a42c-af37775a78aa" providerId="ADAL" clId="{66645AFC-CFB2-4139-ABBB-DD829AA1CEAC}" dt="2020-07-30T10:42:56.342" v="34" actId="27636"/>
          <ac:spMkLst>
            <pc:docMk/>
            <pc:sldMk cId="4076341189" sldId="685"/>
            <ac:spMk id="5" creationId="{B1486C82-AD6A-43AA-9DD6-CC69BF7E74EA}"/>
          </ac:spMkLst>
        </pc:spChg>
      </pc:sldChg>
      <pc:sldChg chg="addSp delSp modSp modTransition">
        <pc:chgData name="Marvin" userId="eb7c98d7-3d51-49ed-a42c-af37775a78aa" providerId="ADAL" clId="{66645AFC-CFB2-4139-ABBB-DD829AA1CEAC}" dt="2020-07-30T13:05:57.747" v="1131"/>
        <pc:sldMkLst>
          <pc:docMk/>
          <pc:sldMk cId="3624838129" sldId="686"/>
        </pc:sldMkLst>
        <pc:spChg chg="mod">
          <ac:chgData name="Marvin" userId="eb7c98d7-3d51-49ed-a42c-af37775a78aa" providerId="ADAL" clId="{66645AFC-CFB2-4139-ABBB-DD829AA1CEAC}" dt="2020-07-30T13:03:32.598" v="1118" actId="14100"/>
          <ac:spMkLst>
            <pc:docMk/>
            <pc:sldMk cId="3624838129" sldId="686"/>
            <ac:spMk id="4" creationId="{9281C17D-A689-4655-89CB-09AE39ED2B2C}"/>
          </ac:spMkLst>
        </pc:spChg>
        <pc:spChg chg="add mod">
          <ac:chgData name="Marvin" userId="eb7c98d7-3d51-49ed-a42c-af37775a78aa" providerId="ADAL" clId="{66645AFC-CFB2-4139-ABBB-DD829AA1CEAC}" dt="2020-07-30T13:05:12.600" v="1130" actId="1076"/>
          <ac:spMkLst>
            <pc:docMk/>
            <pc:sldMk cId="3624838129" sldId="686"/>
            <ac:spMk id="13" creationId="{CEC47CC7-3159-4ACA-8048-CF38A45E589D}"/>
          </ac:spMkLst>
        </pc:spChg>
        <pc:picChg chg="add mod">
          <ac:chgData name="Marvin" userId="eb7c98d7-3d51-49ed-a42c-af37775a78aa" providerId="ADAL" clId="{66645AFC-CFB2-4139-ABBB-DD829AA1CEAC}" dt="2020-07-30T13:03:38.506" v="1119" actId="1076"/>
          <ac:picMkLst>
            <pc:docMk/>
            <pc:sldMk cId="3624838129" sldId="686"/>
            <ac:picMk id="5" creationId="{5350AFEA-D064-4764-80A9-28A9E119610F}"/>
          </ac:picMkLst>
        </pc:picChg>
        <pc:picChg chg="add del">
          <ac:chgData name="Marvin" userId="eb7c98d7-3d51-49ed-a42c-af37775a78aa" providerId="ADAL" clId="{66645AFC-CFB2-4139-ABBB-DD829AA1CEAC}" dt="2020-07-30T13:04:31.243" v="1121" actId="478"/>
          <ac:picMkLst>
            <pc:docMk/>
            <pc:sldMk cId="3624838129" sldId="686"/>
            <ac:picMk id="6" creationId="{648C1C23-9346-4B4C-91D4-D867A41A081B}"/>
          </ac:picMkLst>
        </pc:picChg>
        <pc:picChg chg="del">
          <ac:chgData name="Marvin" userId="eb7c98d7-3d51-49ed-a42c-af37775a78aa" providerId="ADAL" clId="{66645AFC-CFB2-4139-ABBB-DD829AA1CEAC}" dt="2020-07-30T11:49:05.923" v="237" actId="478"/>
          <ac:picMkLst>
            <pc:docMk/>
            <pc:sldMk cId="3624838129" sldId="686"/>
            <ac:picMk id="38" creationId="{46A04812-C63C-41B4-9D5A-9384B57BC3FA}"/>
          </ac:picMkLst>
        </pc:picChg>
        <pc:picChg chg="del">
          <ac:chgData name="Marvin" userId="eb7c98d7-3d51-49ed-a42c-af37775a78aa" providerId="ADAL" clId="{66645AFC-CFB2-4139-ABBB-DD829AA1CEAC}" dt="2020-07-30T11:49:05.923" v="237" actId="478"/>
          <ac:picMkLst>
            <pc:docMk/>
            <pc:sldMk cId="3624838129" sldId="686"/>
            <ac:picMk id="39" creationId="{FE3B76E1-BE35-480F-9160-E5605497D5AB}"/>
          </ac:picMkLst>
        </pc:picChg>
        <pc:picChg chg="del">
          <ac:chgData name="Marvin" userId="eb7c98d7-3d51-49ed-a42c-af37775a78aa" providerId="ADAL" clId="{66645AFC-CFB2-4139-ABBB-DD829AA1CEAC}" dt="2020-07-30T11:49:05.923" v="237" actId="478"/>
          <ac:picMkLst>
            <pc:docMk/>
            <pc:sldMk cId="3624838129" sldId="686"/>
            <ac:picMk id="40" creationId="{6E05651A-72CC-4464-8A8C-EADE5626874D}"/>
          </ac:picMkLst>
        </pc:picChg>
        <pc:picChg chg="del">
          <ac:chgData name="Marvin" userId="eb7c98d7-3d51-49ed-a42c-af37775a78aa" providerId="ADAL" clId="{66645AFC-CFB2-4139-ABBB-DD829AA1CEAC}" dt="2020-07-30T11:49:09.176" v="238" actId="478"/>
          <ac:picMkLst>
            <pc:docMk/>
            <pc:sldMk cId="3624838129" sldId="686"/>
            <ac:picMk id="41" creationId="{FD447D21-DD08-435B-AB3D-D87228FACFA7}"/>
          </ac:picMkLst>
        </pc:picChg>
        <pc:picChg chg="del">
          <ac:chgData name="Marvin" userId="eb7c98d7-3d51-49ed-a42c-af37775a78aa" providerId="ADAL" clId="{66645AFC-CFB2-4139-ABBB-DD829AA1CEAC}" dt="2020-07-30T11:49:09.176" v="238" actId="478"/>
          <ac:picMkLst>
            <pc:docMk/>
            <pc:sldMk cId="3624838129" sldId="686"/>
            <ac:picMk id="42" creationId="{2D654775-FF55-4354-A18A-3072D06500E6}"/>
          </ac:picMkLst>
        </pc:picChg>
        <pc:picChg chg="del">
          <ac:chgData name="Marvin" userId="eb7c98d7-3d51-49ed-a42c-af37775a78aa" providerId="ADAL" clId="{66645AFC-CFB2-4139-ABBB-DD829AA1CEAC}" dt="2020-07-30T11:49:09.176" v="238" actId="478"/>
          <ac:picMkLst>
            <pc:docMk/>
            <pc:sldMk cId="3624838129" sldId="686"/>
            <ac:picMk id="43" creationId="{FB0614DB-F07A-454D-80D6-44E9D1E82A72}"/>
          </ac:picMkLst>
        </pc:picChg>
      </pc:sldChg>
      <pc:sldChg chg="del">
        <pc:chgData name="Marvin" userId="eb7c98d7-3d51-49ed-a42c-af37775a78aa" providerId="ADAL" clId="{66645AFC-CFB2-4139-ABBB-DD829AA1CEAC}" dt="2020-07-30T11:58:29.732" v="765" actId="2696"/>
        <pc:sldMkLst>
          <pc:docMk/>
          <pc:sldMk cId="1952667428" sldId="687"/>
        </pc:sldMkLst>
      </pc:sldChg>
      <pc:sldChg chg="addSp delSp modSp add ord modTransition">
        <pc:chgData name="Marvin" userId="eb7c98d7-3d51-49ed-a42c-af37775a78aa" providerId="ADAL" clId="{66645AFC-CFB2-4139-ABBB-DD829AA1CEAC}" dt="2020-07-30T13:05:57.747" v="1131"/>
        <pc:sldMkLst>
          <pc:docMk/>
          <pc:sldMk cId="1525477933" sldId="688"/>
        </pc:sldMkLst>
        <pc:spChg chg="del">
          <ac:chgData name="Marvin" userId="eb7c98d7-3d51-49ed-a42c-af37775a78aa" providerId="ADAL" clId="{66645AFC-CFB2-4139-ABBB-DD829AA1CEAC}" dt="2020-07-30T11:50:56.650" v="451"/>
          <ac:spMkLst>
            <pc:docMk/>
            <pc:sldMk cId="1525477933" sldId="688"/>
            <ac:spMk id="2" creationId="{61C32E0D-6B37-47C1-A9EC-1345236E4C63}"/>
          </ac:spMkLst>
        </pc:spChg>
        <pc:spChg chg="del">
          <ac:chgData name="Marvin" userId="eb7c98d7-3d51-49ed-a42c-af37775a78aa" providerId="ADAL" clId="{66645AFC-CFB2-4139-ABBB-DD829AA1CEAC}" dt="2020-07-30T11:50:56.650" v="451"/>
          <ac:spMkLst>
            <pc:docMk/>
            <pc:sldMk cId="1525477933" sldId="688"/>
            <ac:spMk id="3" creationId="{8291255A-F130-4C0E-8E98-7FDD1182210F}"/>
          </ac:spMkLst>
        </pc:spChg>
        <pc:spChg chg="add mod">
          <ac:chgData name="Marvin" userId="eb7c98d7-3d51-49ed-a42c-af37775a78aa" providerId="ADAL" clId="{66645AFC-CFB2-4139-ABBB-DD829AA1CEAC}" dt="2020-07-30T11:50:59.930" v="460" actId="20577"/>
          <ac:spMkLst>
            <pc:docMk/>
            <pc:sldMk cId="1525477933" sldId="688"/>
            <ac:spMk id="4" creationId="{46E975E2-6F3C-4A6B-879A-71CEE4BE430F}"/>
          </ac:spMkLst>
        </pc:spChg>
        <pc:spChg chg="add mod">
          <ac:chgData name="Marvin" userId="eb7c98d7-3d51-49ed-a42c-af37775a78aa" providerId="ADAL" clId="{66645AFC-CFB2-4139-ABBB-DD829AA1CEAC}" dt="2020-07-30T12:05:08.755" v="1060" actId="14100"/>
          <ac:spMkLst>
            <pc:docMk/>
            <pc:sldMk cId="1525477933" sldId="688"/>
            <ac:spMk id="5" creationId="{F657D95F-0043-43C7-8115-12E1D47E2516}"/>
          </ac:spMkLst>
        </pc:spChg>
      </pc:sldChg>
      <pc:sldChg chg="add ord modTransition">
        <pc:chgData name="Marvin" userId="eb7c98d7-3d51-49ed-a42c-af37775a78aa" providerId="ADAL" clId="{66645AFC-CFB2-4139-ABBB-DD829AA1CEAC}" dt="2020-07-30T13:05:57.747" v="1131"/>
        <pc:sldMkLst>
          <pc:docMk/>
          <pc:sldMk cId="57863384" sldId="689"/>
        </pc:sldMkLst>
      </pc:sldChg>
      <pc:sldChg chg="addSp delSp modSp add modTransition">
        <pc:chgData name="Marvin" userId="eb7c98d7-3d51-49ed-a42c-af37775a78aa" providerId="ADAL" clId="{66645AFC-CFB2-4139-ABBB-DD829AA1CEAC}" dt="2020-07-30T13:05:57.747" v="1131"/>
        <pc:sldMkLst>
          <pc:docMk/>
          <pc:sldMk cId="1436137608" sldId="690"/>
        </pc:sldMkLst>
        <pc:spChg chg="mod">
          <ac:chgData name="Marvin" userId="eb7c98d7-3d51-49ed-a42c-af37775a78aa" providerId="ADAL" clId="{66645AFC-CFB2-4139-ABBB-DD829AA1CEAC}" dt="2020-07-30T12:00:17.779" v="787" actId="20577"/>
          <ac:spMkLst>
            <pc:docMk/>
            <pc:sldMk cId="1436137608" sldId="690"/>
            <ac:spMk id="2" creationId="{F9D0A2D5-A4D8-4CE7-BE5F-F9368FF47B52}"/>
          </ac:spMkLst>
        </pc:spChg>
        <pc:spChg chg="del">
          <ac:chgData name="Marvin" userId="eb7c98d7-3d51-49ed-a42c-af37775a78aa" providerId="ADAL" clId="{66645AFC-CFB2-4139-ABBB-DD829AA1CEAC}" dt="2020-07-30T12:00:22.273" v="788"/>
          <ac:spMkLst>
            <pc:docMk/>
            <pc:sldMk cId="1436137608" sldId="690"/>
            <ac:spMk id="3" creationId="{B618BE2F-B496-4723-B7D9-31A1CD8B382E}"/>
          </ac:spMkLst>
        </pc:spChg>
        <pc:spChg chg="add mod">
          <ac:chgData name="Marvin" userId="eb7c98d7-3d51-49ed-a42c-af37775a78aa" providerId="ADAL" clId="{66645AFC-CFB2-4139-ABBB-DD829AA1CEAC}" dt="2020-07-30T12:02:46.375" v="997" actId="20577"/>
          <ac:spMkLst>
            <pc:docMk/>
            <pc:sldMk cId="1436137608" sldId="690"/>
            <ac:spMk id="4" creationId="{2277881C-86A0-465D-9668-C55458B7EA7C}"/>
          </ac:spMkLst>
        </pc:spChg>
        <pc:picChg chg="add mod">
          <ac:chgData name="Marvin" userId="eb7c98d7-3d51-49ed-a42c-af37775a78aa" providerId="ADAL" clId="{66645AFC-CFB2-4139-ABBB-DD829AA1CEAC}" dt="2020-07-30T12:03:03.426" v="1002" actId="1076"/>
          <ac:picMkLst>
            <pc:docMk/>
            <pc:sldMk cId="1436137608" sldId="690"/>
            <ac:picMk id="6" creationId="{5118B6B0-BF25-4223-AC35-00DE9638D602}"/>
          </ac:picMkLst>
        </pc:picChg>
      </pc:sldChg>
      <pc:sldChg chg="modSp add modTransition">
        <pc:chgData name="Marvin" userId="eb7c98d7-3d51-49ed-a42c-af37775a78aa" providerId="ADAL" clId="{66645AFC-CFB2-4139-ABBB-DD829AA1CEAC}" dt="2020-07-30T13:05:57.747" v="1131"/>
        <pc:sldMkLst>
          <pc:docMk/>
          <pc:sldMk cId="376672615" sldId="691"/>
        </pc:sldMkLst>
        <pc:spChg chg="mod">
          <ac:chgData name="Marvin" userId="eb7c98d7-3d51-49ed-a42c-af37775a78aa" providerId="ADAL" clId="{66645AFC-CFB2-4139-ABBB-DD829AA1CEAC}" dt="2020-07-30T12:04:28.475" v="1024" actId="20577"/>
          <ac:spMkLst>
            <pc:docMk/>
            <pc:sldMk cId="376672615" sldId="691"/>
            <ac:spMk id="2" creationId="{E531E315-4E19-4CFB-8F43-7E8574139D41}"/>
          </ac:spMkLst>
        </pc:spChg>
        <pc:spChg chg="mod">
          <ac:chgData name="Marvin" userId="eb7c98d7-3d51-49ed-a42c-af37775a78aa" providerId="ADAL" clId="{66645AFC-CFB2-4139-ABBB-DD829AA1CEAC}" dt="2020-07-30T12:04:45.193" v="1057" actId="20577"/>
          <ac:spMkLst>
            <pc:docMk/>
            <pc:sldMk cId="376672615" sldId="691"/>
            <ac:spMk id="3" creationId="{DD755B38-4547-478B-BF1A-FB61B55A0211}"/>
          </ac:spMkLst>
        </pc:spChg>
      </pc:sldChg>
      <pc:sldChg chg="add del">
        <pc:chgData name="Marvin" userId="eb7c98d7-3d51-49ed-a42c-af37775a78aa" providerId="ADAL" clId="{66645AFC-CFB2-4139-ABBB-DD829AA1CEAC}" dt="2020-07-30T13:13:20.945" v="1161" actId="2696"/>
        <pc:sldMkLst>
          <pc:docMk/>
          <pc:sldMk cId="3736934644" sldId="692"/>
        </pc:sldMkLst>
      </pc:sldChg>
      <pc:sldMasterChg chg="modSldLayout">
        <pc:chgData name="Marvin" userId="eb7c98d7-3d51-49ed-a42c-af37775a78aa" providerId="ADAL" clId="{66645AFC-CFB2-4139-ABBB-DD829AA1CEAC}" dt="2020-07-30T11:09:50.084" v="90" actId="1076"/>
        <pc:sldMasterMkLst>
          <pc:docMk/>
          <pc:sldMasterMk cId="3875672901" sldId="2147483660"/>
        </pc:sldMasterMkLst>
        <pc:sldLayoutChg chg="modSp">
          <pc:chgData name="Marvin" userId="eb7c98d7-3d51-49ed-a42c-af37775a78aa" providerId="ADAL" clId="{66645AFC-CFB2-4139-ABBB-DD829AA1CEAC}" dt="2020-07-30T11:09:50.084" v="90" actId="1076"/>
          <pc:sldLayoutMkLst>
            <pc:docMk/>
            <pc:sldMasterMk cId="3875672901" sldId="2147483660"/>
            <pc:sldLayoutMk cId="632907227" sldId="2147483662"/>
          </pc:sldLayoutMkLst>
          <pc:spChg chg="mod">
            <ac:chgData name="Marvin" userId="eb7c98d7-3d51-49ed-a42c-af37775a78aa" providerId="ADAL" clId="{66645AFC-CFB2-4139-ABBB-DD829AA1CEAC}" dt="2020-07-30T11:09:50.084" v="90" actId="1076"/>
            <ac:spMkLst>
              <pc:docMk/>
              <pc:sldMasterMk cId="3875672901" sldId="2147483660"/>
              <pc:sldLayoutMk cId="632907227" sldId="2147483662"/>
              <ac:spMk id="2" creationId="{00000000-0000-0000-0000-000000000000}"/>
            </ac:spMkLst>
          </pc:spChg>
        </pc:sldLayoutChg>
      </pc:sldMasterChg>
    </pc:docChg>
  </pc:docChgLst>
  <pc:docChgLst>
    <pc:chgData name="Marvin" userId="eb7c98d7-3d51-49ed-a42c-af37775a78aa" providerId="ADAL" clId="{709DF43D-8819-4427-AAFE-519521D69CAE}"/>
    <pc:docChg chg="undo redo custSel addSld delSld modSld sldOrd modMainMaster addSection modSection">
      <pc:chgData name="Marvin" userId="eb7c98d7-3d51-49ed-a42c-af37775a78aa" providerId="ADAL" clId="{709DF43D-8819-4427-AAFE-519521D69CAE}" dt="2020-07-30T15:05:54.768" v="4751"/>
      <pc:docMkLst>
        <pc:docMk/>
      </pc:docMkLst>
      <pc:sldChg chg="addSp delSp modSp">
        <pc:chgData name="Marvin" userId="eb7c98d7-3d51-49ed-a42c-af37775a78aa" providerId="ADAL" clId="{709DF43D-8819-4427-AAFE-519521D69CAE}" dt="2020-07-27T11:59:42.909" v="1862" actId="1076"/>
        <pc:sldMkLst>
          <pc:docMk/>
          <pc:sldMk cId="1308571485" sldId="256"/>
        </pc:sldMkLst>
        <pc:spChg chg="add del mod">
          <ac:chgData name="Marvin" userId="eb7c98d7-3d51-49ed-a42c-af37775a78aa" providerId="ADAL" clId="{709DF43D-8819-4427-AAFE-519521D69CAE}" dt="2020-07-10T07:31:30.753" v="72"/>
          <ac:spMkLst>
            <pc:docMk/>
            <pc:sldMk cId="1308571485" sldId="256"/>
            <ac:spMk id="2" creationId="{1B7B563D-B7B4-4932-9919-4E8F6B0D7561}"/>
          </ac:spMkLst>
        </pc:spChg>
        <pc:spChg chg="add del mod">
          <ac:chgData name="Marvin" userId="eb7c98d7-3d51-49ed-a42c-af37775a78aa" providerId="ADAL" clId="{709DF43D-8819-4427-AAFE-519521D69CAE}" dt="2020-07-10T07:31:30.753" v="72"/>
          <ac:spMkLst>
            <pc:docMk/>
            <pc:sldMk cId="1308571485" sldId="256"/>
            <ac:spMk id="3" creationId="{B22DE6CC-01B8-4569-84DD-F67FC7724AE4}"/>
          </ac:spMkLst>
        </pc:spChg>
        <pc:spChg chg="add del mod">
          <ac:chgData name="Marvin" userId="eb7c98d7-3d51-49ed-a42c-af37775a78aa" providerId="ADAL" clId="{709DF43D-8819-4427-AAFE-519521D69CAE}" dt="2020-07-10T07:31:38.383" v="74" actId="478"/>
          <ac:spMkLst>
            <pc:docMk/>
            <pc:sldMk cId="1308571485" sldId="256"/>
            <ac:spMk id="4" creationId="{11851472-7300-4AFC-B5E8-E293451206FF}"/>
          </ac:spMkLst>
        </pc:spChg>
        <pc:spChg chg="add del mod">
          <ac:chgData name="Marvin" userId="eb7c98d7-3d51-49ed-a42c-af37775a78aa" providerId="ADAL" clId="{709DF43D-8819-4427-AAFE-519521D69CAE}" dt="2020-07-10T07:31:42.575" v="75" actId="478"/>
          <ac:spMkLst>
            <pc:docMk/>
            <pc:sldMk cId="1308571485" sldId="256"/>
            <ac:spMk id="6" creationId="{FEF0C922-0697-498B-89B0-F3252493B846}"/>
          </ac:spMkLst>
        </pc:spChg>
        <pc:picChg chg="mod">
          <ac:chgData name="Marvin" userId="eb7c98d7-3d51-49ed-a42c-af37775a78aa" providerId="ADAL" clId="{709DF43D-8819-4427-AAFE-519521D69CAE}" dt="2020-07-27T11:59:42.909" v="1862" actId="1076"/>
          <ac:picMkLst>
            <pc:docMk/>
            <pc:sldMk cId="1308571485" sldId="256"/>
            <ac:picMk id="5" creationId="{64A6F4CA-54EB-44E5-9639-9B277F69F834}"/>
          </ac:picMkLst>
        </pc:picChg>
        <pc:picChg chg="del">
          <ac:chgData name="Marvin" userId="eb7c98d7-3d51-49ed-a42c-af37775a78aa" providerId="ADAL" clId="{709DF43D-8819-4427-AAFE-519521D69CAE}" dt="2020-07-10T07:31:45.334" v="76" actId="478"/>
          <ac:picMkLst>
            <pc:docMk/>
            <pc:sldMk cId="1308571485" sldId="256"/>
            <ac:picMk id="12" creationId="{530C73E4-76C8-4059-B438-BFB69EC9D7E1}"/>
          </ac:picMkLst>
        </pc:picChg>
      </pc:sldChg>
      <pc:sldChg chg="addSp delSp add del setBg delDesignElem">
        <pc:chgData name="Marvin" userId="eb7c98d7-3d51-49ed-a42c-af37775a78aa" providerId="ADAL" clId="{709DF43D-8819-4427-AAFE-519521D69CAE}" dt="2020-07-10T07:53:29.877" v="223"/>
        <pc:sldMkLst>
          <pc:docMk/>
          <pc:sldMk cId="218866648" sldId="259"/>
        </pc:sldMkLst>
        <pc:spChg chg="add del">
          <ac:chgData name="Marvin" userId="eb7c98d7-3d51-49ed-a42c-af37775a78aa" providerId="ADAL" clId="{709DF43D-8819-4427-AAFE-519521D69CAE}" dt="2020-07-10T07:53:29.877" v="223"/>
          <ac:spMkLst>
            <pc:docMk/>
            <pc:sldMk cId="218866648" sldId="259"/>
            <ac:spMk id="17" creationId="{46C2E80F-49A6-4372-B103-219D417A55ED}"/>
          </ac:spMkLst>
        </pc:spChg>
      </pc:sldChg>
      <pc:sldChg chg="addSp delSp modSp">
        <pc:chgData name="Marvin" userId="eb7c98d7-3d51-49ed-a42c-af37775a78aa" providerId="ADAL" clId="{709DF43D-8819-4427-AAFE-519521D69CAE}" dt="2020-07-10T07:31:50.778" v="78" actId="478"/>
        <pc:sldMkLst>
          <pc:docMk/>
          <pc:sldMk cId="3723601386" sldId="266"/>
        </pc:sldMkLst>
        <pc:spChg chg="mod">
          <ac:chgData name="Marvin" userId="eb7c98d7-3d51-49ed-a42c-af37775a78aa" providerId="ADAL" clId="{709DF43D-8819-4427-AAFE-519521D69CAE}" dt="2020-06-05T11:46:33.692" v="0"/>
          <ac:spMkLst>
            <pc:docMk/>
            <pc:sldMk cId="3723601386" sldId="266"/>
            <ac:spMk id="5" creationId="{C9761927-3BEC-45DA-B9D6-7410FA372D9A}"/>
          </ac:spMkLst>
        </pc:spChg>
        <pc:picChg chg="del">
          <ac:chgData name="Marvin" userId="eb7c98d7-3d51-49ed-a42c-af37775a78aa" providerId="ADAL" clId="{709DF43D-8819-4427-AAFE-519521D69CAE}" dt="2020-07-10T07:31:49.246" v="77" actId="478"/>
          <ac:picMkLst>
            <pc:docMk/>
            <pc:sldMk cId="3723601386" sldId="266"/>
            <ac:picMk id="8" creationId="{F669375D-8B5F-4A07-BB1B-EFAFA6FC748F}"/>
          </ac:picMkLst>
        </pc:picChg>
        <pc:picChg chg="del">
          <ac:chgData name="Marvin" userId="eb7c98d7-3d51-49ed-a42c-af37775a78aa" providerId="ADAL" clId="{709DF43D-8819-4427-AAFE-519521D69CAE}" dt="2020-07-10T07:31:50.778" v="78" actId="478"/>
          <ac:picMkLst>
            <pc:docMk/>
            <pc:sldMk cId="3723601386" sldId="266"/>
            <ac:picMk id="10" creationId="{8C7ED064-0FD3-4979-B637-013FA59D605B}"/>
          </ac:picMkLst>
        </pc:picChg>
        <pc:picChg chg="del mod">
          <ac:chgData name="Marvin" userId="eb7c98d7-3d51-49ed-a42c-af37775a78aa" providerId="ADAL" clId="{709DF43D-8819-4427-AAFE-519521D69CAE}" dt="2020-06-05T11:47:22.709" v="4" actId="478"/>
          <ac:picMkLst>
            <pc:docMk/>
            <pc:sldMk cId="3723601386" sldId="266"/>
            <ac:picMk id="11" creationId="{626764B7-E653-4F74-B492-72C7FCF59FA2}"/>
          </ac:picMkLst>
        </pc:picChg>
        <pc:picChg chg="add mod">
          <ac:chgData name="Marvin" userId="eb7c98d7-3d51-49ed-a42c-af37775a78aa" providerId="ADAL" clId="{709DF43D-8819-4427-AAFE-519521D69CAE}" dt="2020-06-05T11:47:27.530" v="5" actId="1076"/>
          <ac:picMkLst>
            <pc:docMk/>
            <pc:sldMk cId="3723601386" sldId="266"/>
            <ac:picMk id="12" creationId="{514D76C1-A6DA-4CBD-B315-A6221A344F68}"/>
          </ac:picMkLst>
        </pc:picChg>
      </pc:sldChg>
      <pc:sldChg chg="addSp delSp modSp add modTransition delAnim modAnim">
        <pc:chgData name="Marvin" userId="eb7c98d7-3d51-49ed-a42c-af37775a78aa" providerId="ADAL" clId="{709DF43D-8819-4427-AAFE-519521D69CAE}" dt="2020-07-28T13:01:32.846" v="3534"/>
        <pc:sldMkLst>
          <pc:docMk/>
          <pc:sldMk cId="0" sldId="282"/>
        </pc:sldMkLst>
        <pc:spChg chg="add mod">
          <ac:chgData name="Marvin" userId="eb7c98d7-3d51-49ed-a42c-af37775a78aa" providerId="ADAL" clId="{709DF43D-8819-4427-AAFE-519521D69CAE}" dt="2020-07-10T09:02:08.213" v="536" actId="20577"/>
          <ac:spMkLst>
            <pc:docMk/>
            <pc:sldMk cId="0" sldId="282"/>
            <ac:spMk id="5" creationId="{F8861281-30D9-4FB9-A089-F0C51D4EFB07}"/>
          </ac:spMkLst>
        </pc:spChg>
        <pc:spChg chg="add del mod">
          <ac:chgData name="Marvin" userId="eb7c98d7-3d51-49ed-a42c-af37775a78aa" providerId="ADAL" clId="{709DF43D-8819-4427-AAFE-519521D69CAE}" dt="2020-07-10T08:59:57.469" v="515" actId="478"/>
          <ac:spMkLst>
            <pc:docMk/>
            <pc:sldMk cId="0" sldId="282"/>
            <ac:spMk id="6" creationId="{E8E80977-0277-480C-BC70-CFE6BD44CB3C}"/>
          </ac:spMkLst>
        </pc:spChg>
        <pc:spChg chg="add mod">
          <ac:chgData name="Marvin" userId="eb7c98d7-3d51-49ed-a42c-af37775a78aa" providerId="ADAL" clId="{709DF43D-8819-4427-AAFE-519521D69CAE}" dt="2020-07-10T09:02:20.495" v="548" actId="207"/>
          <ac:spMkLst>
            <pc:docMk/>
            <pc:sldMk cId="0" sldId="282"/>
            <ac:spMk id="8" creationId="{195E3A98-1A82-45B7-9801-0BD53DBE6FA4}"/>
          </ac:spMkLst>
        </pc:spChg>
        <pc:spChg chg="del mod">
          <ac:chgData name="Marvin" userId="eb7c98d7-3d51-49ed-a42c-af37775a78aa" providerId="ADAL" clId="{709DF43D-8819-4427-AAFE-519521D69CAE}" dt="2020-07-10T08:59:43.140" v="498" actId="478"/>
          <ac:spMkLst>
            <pc:docMk/>
            <pc:sldMk cId="0" sldId="282"/>
            <ac:spMk id="694" creationId="{00000000-0000-0000-0000-000000000000}"/>
          </ac:spMkLst>
        </pc:spChg>
        <pc:spChg chg="del">
          <ac:chgData name="Marvin" userId="eb7c98d7-3d51-49ed-a42c-af37775a78aa" providerId="ADAL" clId="{709DF43D-8819-4427-AAFE-519521D69CAE}" dt="2020-07-10T08:49:18.688" v="413" actId="478"/>
          <ac:spMkLst>
            <pc:docMk/>
            <pc:sldMk cId="0" sldId="282"/>
            <ac:spMk id="695" creationId="{00000000-0000-0000-0000-000000000000}"/>
          </ac:spMkLst>
        </pc:spChg>
        <pc:spChg chg="del">
          <ac:chgData name="Marvin" userId="eb7c98d7-3d51-49ed-a42c-af37775a78aa" providerId="ADAL" clId="{709DF43D-8819-4427-AAFE-519521D69CAE}" dt="2020-07-10T09:00:06.108" v="517" actId="478"/>
          <ac:spMkLst>
            <pc:docMk/>
            <pc:sldMk cId="0" sldId="282"/>
            <ac:spMk id="696" creationId="{00000000-0000-0000-0000-000000000000}"/>
          </ac:spMkLst>
        </pc:spChg>
        <pc:spChg chg="del">
          <ac:chgData name="Marvin" userId="eb7c98d7-3d51-49ed-a42c-af37775a78aa" providerId="ADAL" clId="{709DF43D-8819-4427-AAFE-519521D69CAE}" dt="2020-07-10T09:00:07.964" v="518" actId="478"/>
          <ac:spMkLst>
            <pc:docMk/>
            <pc:sldMk cId="0" sldId="282"/>
            <ac:spMk id="697" creationId="{00000000-0000-0000-0000-000000000000}"/>
          </ac:spMkLst>
        </pc:spChg>
        <pc:picChg chg="add del mod">
          <ac:chgData name="Marvin" userId="eb7c98d7-3d51-49ed-a42c-af37775a78aa" providerId="ADAL" clId="{709DF43D-8819-4427-AAFE-519521D69CAE}" dt="2020-07-10T08:59:09.108" v="494" actId="478"/>
          <ac:picMkLst>
            <pc:docMk/>
            <pc:sldMk cId="0" sldId="282"/>
            <ac:picMk id="2" creationId="{D76FE39D-8735-4A82-87D7-F6D9874184AF}"/>
          </ac:picMkLst>
        </pc:picChg>
        <pc:picChg chg="add mod">
          <ac:chgData name="Marvin" userId="eb7c98d7-3d51-49ed-a42c-af37775a78aa" providerId="ADAL" clId="{709DF43D-8819-4427-AAFE-519521D69CAE}" dt="2020-07-10T09:00:20.120" v="521" actId="1076"/>
          <ac:picMkLst>
            <pc:docMk/>
            <pc:sldMk cId="0" sldId="282"/>
            <ac:picMk id="3" creationId="{E6452B42-A43A-4536-BEE7-557C44A70C2F}"/>
          </ac:picMkLst>
        </pc:picChg>
        <pc:picChg chg="add mod">
          <ac:chgData name="Marvin" userId="eb7c98d7-3d51-49ed-a42c-af37775a78aa" providerId="ADAL" clId="{709DF43D-8819-4427-AAFE-519521D69CAE}" dt="2020-07-10T09:01:16.878" v="525" actId="1076"/>
          <ac:picMkLst>
            <pc:docMk/>
            <pc:sldMk cId="0" sldId="282"/>
            <ac:picMk id="4" creationId="{6AFA06F5-6EB9-4FE3-8C54-3636E422B17F}"/>
          </ac:picMkLst>
        </pc:picChg>
        <pc:picChg chg="add mod modCrop">
          <ac:chgData name="Marvin" userId="eb7c98d7-3d51-49ed-a42c-af37775a78aa" providerId="ADAL" clId="{709DF43D-8819-4427-AAFE-519521D69CAE}" dt="2020-07-10T09:01:39.790" v="528" actId="1076"/>
          <ac:picMkLst>
            <pc:docMk/>
            <pc:sldMk cId="0" sldId="282"/>
            <ac:picMk id="7" creationId="{AE3C9A94-9F09-4306-8ED7-99A89AE9C2DB}"/>
          </ac:picMkLst>
        </pc:picChg>
        <pc:picChg chg="del">
          <ac:chgData name="Marvin" userId="eb7c98d7-3d51-49ed-a42c-af37775a78aa" providerId="ADAL" clId="{709DF43D-8819-4427-AAFE-519521D69CAE}" dt="2020-07-10T08:59:08.036" v="493" actId="478"/>
          <ac:picMkLst>
            <pc:docMk/>
            <pc:sldMk cId="0" sldId="282"/>
            <ac:picMk id="690" creationId="{00000000-0000-0000-0000-000000000000}"/>
          </ac:picMkLst>
        </pc:picChg>
        <pc:picChg chg="del">
          <ac:chgData name="Marvin" userId="eb7c98d7-3d51-49ed-a42c-af37775a78aa" providerId="ADAL" clId="{709DF43D-8819-4427-AAFE-519521D69CAE}" dt="2020-07-10T08:57:35.164" v="482" actId="478"/>
          <ac:picMkLst>
            <pc:docMk/>
            <pc:sldMk cId="0" sldId="282"/>
            <ac:picMk id="691" creationId="{00000000-0000-0000-0000-000000000000}"/>
          </ac:picMkLst>
        </pc:picChg>
        <pc:picChg chg="del">
          <ac:chgData name="Marvin" userId="eb7c98d7-3d51-49ed-a42c-af37775a78aa" providerId="ADAL" clId="{709DF43D-8819-4427-AAFE-519521D69CAE}" dt="2020-07-10T08:58:32.004" v="486" actId="478"/>
          <ac:picMkLst>
            <pc:docMk/>
            <pc:sldMk cId="0" sldId="282"/>
            <ac:picMk id="692" creationId="{00000000-0000-0000-0000-000000000000}"/>
          </ac:picMkLst>
        </pc:picChg>
        <pc:picChg chg="del">
          <ac:chgData name="Marvin" userId="eb7c98d7-3d51-49ed-a42c-af37775a78aa" providerId="ADAL" clId="{709DF43D-8819-4427-AAFE-519521D69CAE}" dt="2020-07-10T08:58:33.013" v="487" actId="478"/>
          <ac:picMkLst>
            <pc:docMk/>
            <pc:sldMk cId="0" sldId="282"/>
            <ac:picMk id="693" creationId="{00000000-0000-0000-0000-000000000000}"/>
          </ac:picMkLst>
        </pc:picChg>
      </pc:sldChg>
      <pc:sldChg chg="delSp">
        <pc:chgData name="Marvin" userId="eb7c98d7-3d51-49ed-a42c-af37775a78aa" providerId="ADAL" clId="{709DF43D-8819-4427-AAFE-519521D69CAE}" dt="2020-07-10T07:32:28.702" v="96" actId="478"/>
        <pc:sldMkLst>
          <pc:docMk/>
          <pc:sldMk cId="3847651556" sldId="313"/>
        </pc:sldMkLst>
        <pc:picChg chg="del">
          <ac:chgData name="Marvin" userId="eb7c98d7-3d51-49ed-a42c-af37775a78aa" providerId="ADAL" clId="{709DF43D-8819-4427-AAFE-519521D69CAE}" dt="2020-07-10T07:32:27.132" v="95" actId="478"/>
          <ac:picMkLst>
            <pc:docMk/>
            <pc:sldMk cId="3847651556" sldId="313"/>
            <ac:picMk id="14" creationId="{19DF0DE8-763C-449D-958E-D041AD24FDF0}"/>
          </ac:picMkLst>
        </pc:picChg>
        <pc:picChg chg="del">
          <ac:chgData name="Marvin" userId="eb7c98d7-3d51-49ed-a42c-af37775a78aa" providerId="ADAL" clId="{709DF43D-8819-4427-AAFE-519521D69CAE}" dt="2020-07-10T07:32:28.702" v="96" actId="478"/>
          <ac:picMkLst>
            <pc:docMk/>
            <pc:sldMk cId="3847651556" sldId="313"/>
            <ac:picMk id="15" creationId="{551293EE-7564-442F-8DD3-CE9BCF93D2CF}"/>
          </ac:picMkLst>
        </pc:picChg>
      </pc:sldChg>
      <pc:sldChg chg="modSp">
        <pc:chgData name="Marvin" userId="eb7c98d7-3d51-49ed-a42c-af37775a78aa" providerId="ADAL" clId="{709DF43D-8819-4427-AAFE-519521D69CAE}" dt="2020-07-29T11:18:13.027" v="4335" actId="27636"/>
        <pc:sldMkLst>
          <pc:docMk/>
          <pc:sldMk cId="1982355911" sldId="314"/>
        </pc:sldMkLst>
        <pc:spChg chg="mod">
          <ac:chgData name="Marvin" userId="eb7c98d7-3d51-49ed-a42c-af37775a78aa" providerId="ADAL" clId="{709DF43D-8819-4427-AAFE-519521D69CAE}" dt="2020-07-29T11:18:13.027" v="4335" actId="27636"/>
          <ac:spMkLst>
            <pc:docMk/>
            <pc:sldMk cId="1982355911" sldId="314"/>
            <ac:spMk id="5" creationId="{B1486C82-AD6A-43AA-9DD6-CC69BF7E74EA}"/>
          </ac:spMkLst>
        </pc:spChg>
      </pc:sldChg>
      <pc:sldChg chg="delSp">
        <pc:chgData name="Marvin" userId="eb7c98d7-3d51-49ed-a42c-af37775a78aa" providerId="ADAL" clId="{709DF43D-8819-4427-AAFE-519521D69CAE}" dt="2020-07-10T07:32:15.313" v="92" actId="478"/>
        <pc:sldMkLst>
          <pc:docMk/>
          <pc:sldMk cId="3945146463" sldId="318"/>
        </pc:sldMkLst>
        <pc:picChg chg="del">
          <ac:chgData name="Marvin" userId="eb7c98d7-3d51-49ed-a42c-af37775a78aa" providerId="ADAL" clId="{709DF43D-8819-4427-AAFE-519521D69CAE}" dt="2020-07-10T07:32:13.732" v="91" actId="478"/>
          <ac:picMkLst>
            <pc:docMk/>
            <pc:sldMk cId="3945146463" sldId="318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32:15.313" v="92" actId="478"/>
          <ac:picMkLst>
            <pc:docMk/>
            <pc:sldMk cId="3945146463" sldId="318"/>
            <ac:picMk id="13" creationId="{81A7B56E-B5FC-4546-B667-0599397D3F25}"/>
          </ac:picMkLst>
        </pc:picChg>
      </pc:sldChg>
      <pc:sldChg chg="delSp modSp">
        <pc:chgData name="Marvin" userId="eb7c98d7-3d51-49ed-a42c-af37775a78aa" providerId="ADAL" clId="{709DF43D-8819-4427-AAFE-519521D69CAE}" dt="2020-07-30T15:04:11.539" v="4677" actId="27636"/>
        <pc:sldMkLst>
          <pc:docMk/>
          <pc:sldMk cId="694296474" sldId="319"/>
        </pc:sldMkLst>
        <pc:spChg chg="mod">
          <ac:chgData name="Marvin" userId="eb7c98d7-3d51-49ed-a42c-af37775a78aa" providerId="ADAL" clId="{709DF43D-8819-4427-AAFE-519521D69CAE}" dt="2020-07-30T15:04:11.539" v="4677" actId="27636"/>
          <ac:spMkLst>
            <pc:docMk/>
            <pc:sldMk cId="694296474" sldId="319"/>
            <ac:spMk id="10" creationId="{3EA7EDD5-A6A1-4A8D-AA9D-4FEB2DD1C58F}"/>
          </ac:spMkLst>
        </pc:spChg>
        <pc:picChg chg="del">
          <ac:chgData name="Marvin" userId="eb7c98d7-3d51-49ed-a42c-af37775a78aa" providerId="ADAL" clId="{709DF43D-8819-4427-AAFE-519521D69CAE}" dt="2020-07-10T07:37:02.484" v="153" actId="478"/>
          <ac:picMkLst>
            <pc:docMk/>
            <pc:sldMk cId="694296474" sldId="319"/>
            <ac:picMk id="11" creationId="{23EE9540-CE8B-4857-B49F-3DD1EA2CF3F9}"/>
          </ac:picMkLst>
        </pc:picChg>
        <pc:picChg chg="del">
          <ac:chgData name="Marvin" userId="eb7c98d7-3d51-49ed-a42c-af37775a78aa" providerId="ADAL" clId="{709DF43D-8819-4427-AAFE-519521D69CAE}" dt="2020-07-10T07:37:03.374" v="154" actId="478"/>
          <ac:picMkLst>
            <pc:docMk/>
            <pc:sldMk cId="694296474" sldId="319"/>
            <ac:picMk id="12" creationId="{05B9A9F3-4AE1-4BF8-9706-FFBE972C64C3}"/>
          </ac:picMkLst>
        </pc:picChg>
      </pc:sldChg>
      <pc:sldChg chg="delSp">
        <pc:chgData name="Marvin" userId="eb7c98d7-3d51-49ed-a42c-af37775a78aa" providerId="ADAL" clId="{709DF43D-8819-4427-AAFE-519521D69CAE}" dt="2020-07-10T07:32:06.479" v="86" actId="478"/>
        <pc:sldMkLst>
          <pc:docMk/>
          <pc:sldMk cId="1582773449" sldId="337"/>
        </pc:sldMkLst>
        <pc:picChg chg="del">
          <ac:chgData name="Marvin" userId="eb7c98d7-3d51-49ed-a42c-af37775a78aa" providerId="ADAL" clId="{709DF43D-8819-4427-AAFE-519521D69CAE}" dt="2020-07-10T07:32:06.479" v="86" actId="478"/>
          <ac:picMkLst>
            <pc:docMk/>
            <pc:sldMk cId="1582773449" sldId="337"/>
            <ac:picMk id="7" creationId="{43673ABD-5F40-4C8D-B249-C47C0EC7EF18}"/>
          </ac:picMkLst>
        </pc:picChg>
        <pc:picChg chg="del">
          <ac:chgData name="Marvin" userId="eb7c98d7-3d51-49ed-a42c-af37775a78aa" providerId="ADAL" clId="{709DF43D-8819-4427-AAFE-519521D69CAE}" dt="2020-07-10T07:32:04.911" v="85" actId="478"/>
          <ac:picMkLst>
            <pc:docMk/>
            <pc:sldMk cId="1582773449" sldId="337"/>
            <ac:picMk id="8" creationId="{F669375D-8B5F-4A07-BB1B-EFAFA6FC748F}"/>
          </ac:picMkLst>
        </pc:picChg>
      </pc:sldChg>
      <pc:sldChg chg="delSp">
        <pc:chgData name="Marvin" userId="eb7c98d7-3d51-49ed-a42c-af37775a78aa" providerId="ADAL" clId="{709DF43D-8819-4427-AAFE-519521D69CAE}" dt="2020-07-10T07:32:09.382" v="88" actId="478"/>
        <pc:sldMkLst>
          <pc:docMk/>
          <pc:sldMk cId="3412373453" sldId="339"/>
        </pc:sldMkLst>
        <pc:picChg chg="del">
          <ac:chgData name="Marvin" userId="eb7c98d7-3d51-49ed-a42c-af37775a78aa" providerId="ADAL" clId="{709DF43D-8819-4427-AAFE-519521D69CAE}" dt="2020-07-10T07:32:09.382" v="88" actId="478"/>
          <ac:picMkLst>
            <pc:docMk/>
            <pc:sldMk cId="3412373453" sldId="339"/>
            <ac:picMk id="3" creationId="{C3188603-89CB-40D4-93E2-4C3C214E5AA7}"/>
          </ac:picMkLst>
        </pc:picChg>
        <pc:picChg chg="del">
          <ac:chgData name="Marvin" userId="eb7c98d7-3d51-49ed-a42c-af37775a78aa" providerId="ADAL" clId="{709DF43D-8819-4427-AAFE-519521D69CAE}" dt="2020-07-10T07:32:08.430" v="87" actId="478"/>
          <ac:picMkLst>
            <pc:docMk/>
            <pc:sldMk cId="3412373453" sldId="339"/>
            <ac:picMk id="8" creationId="{F669375D-8B5F-4A07-BB1B-EFAFA6FC748F}"/>
          </ac:picMkLst>
        </pc:picChg>
      </pc:sldChg>
      <pc:sldChg chg="delSp modSp">
        <pc:chgData name="Marvin" userId="eb7c98d7-3d51-49ed-a42c-af37775a78aa" providerId="ADAL" clId="{709DF43D-8819-4427-AAFE-519521D69CAE}" dt="2020-07-10T07:32:03.006" v="84" actId="478"/>
        <pc:sldMkLst>
          <pc:docMk/>
          <pc:sldMk cId="695232157" sldId="340"/>
        </pc:sldMkLst>
        <pc:picChg chg="del">
          <ac:chgData name="Marvin" userId="eb7c98d7-3d51-49ed-a42c-af37775a78aa" providerId="ADAL" clId="{709DF43D-8819-4427-AAFE-519521D69CAE}" dt="2020-07-10T07:32:03.006" v="84" actId="478"/>
          <ac:picMkLst>
            <pc:docMk/>
            <pc:sldMk cId="695232157" sldId="340"/>
            <ac:picMk id="5" creationId="{CF412503-238B-436F-AA69-06A88A4CFC6A}"/>
          </ac:picMkLst>
        </pc:picChg>
        <pc:picChg chg="del mod modCrop">
          <ac:chgData name="Marvin" userId="eb7c98d7-3d51-49ed-a42c-af37775a78aa" providerId="ADAL" clId="{709DF43D-8819-4427-AAFE-519521D69CAE}" dt="2020-07-10T07:32:02.181" v="83" actId="478"/>
          <ac:picMkLst>
            <pc:docMk/>
            <pc:sldMk cId="695232157" sldId="340"/>
            <ac:picMk id="8" creationId="{F669375D-8B5F-4A07-BB1B-EFAFA6FC748F}"/>
          </ac:picMkLst>
        </pc:picChg>
      </pc:sldChg>
      <pc:sldChg chg="delSp modSp">
        <pc:chgData name="Marvin" userId="eb7c98d7-3d51-49ed-a42c-af37775a78aa" providerId="ADAL" clId="{709DF43D-8819-4427-AAFE-519521D69CAE}" dt="2020-07-30T15:04:11.591" v="4680" actId="27636"/>
        <pc:sldMkLst>
          <pc:docMk/>
          <pc:sldMk cId="78219166" sldId="341"/>
        </pc:sldMkLst>
        <pc:spChg chg="mod">
          <ac:chgData name="Marvin" userId="eb7c98d7-3d51-49ed-a42c-af37775a78aa" providerId="ADAL" clId="{709DF43D-8819-4427-AAFE-519521D69CAE}" dt="2020-07-30T15:04:11.591" v="4680" actId="27636"/>
          <ac:spMkLst>
            <pc:docMk/>
            <pc:sldMk cId="78219166" sldId="341"/>
            <ac:spMk id="4" creationId="{731AD813-DFC1-459C-8BF7-8CCD0C95E2F0}"/>
          </ac:spMkLst>
        </pc:spChg>
        <pc:picChg chg="del">
          <ac:chgData name="Marvin" userId="eb7c98d7-3d51-49ed-a42c-af37775a78aa" providerId="ADAL" clId="{709DF43D-8819-4427-AAFE-519521D69CAE}" dt="2020-07-10T07:36:09.933" v="124" actId="478"/>
          <ac:picMkLst>
            <pc:docMk/>
            <pc:sldMk cId="78219166" sldId="341"/>
            <ac:picMk id="7" creationId="{FFA7C743-C358-474E-91D9-10F4A4C725E3}"/>
          </ac:picMkLst>
        </pc:picChg>
        <pc:picChg chg="del">
          <ac:chgData name="Marvin" userId="eb7c98d7-3d51-49ed-a42c-af37775a78aa" providerId="ADAL" clId="{709DF43D-8819-4427-AAFE-519521D69CAE}" dt="2020-07-10T07:36:09.164" v="123" actId="478"/>
          <ac:picMkLst>
            <pc:docMk/>
            <pc:sldMk cId="78219166" sldId="341"/>
            <ac:picMk id="8" creationId="{F669375D-8B5F-4A07-BB1B-EFAFA6FC748F}"/>
          </ac:picMkLst>
        </pc:picChg>
      </pc:sldChg>
      <pc:sldChg chg="delSp modSp">
        <pc:chgData name="Marvin" userId="eb7c98d7-3d51-49ed-a42c-af37775a78aa" providerId="ADAL" clId="{709DF43D-8819-4427-AAFE-519521D69CAE}" dt="2020-07-30T15:04:11.567" v="4679" actId="27636"/>
        <pc:sldMkLst>
          <pc:docMk/>
          <pc:sldMk cId="3293362513" sldId="344"/>
        </pc:sldMkLst>
        <pc:spChg chg="mod">
          <ac:chgData name="Marvin" userId="eb7c98d7-3d51-49ed-a42c-af37775a78aa" providerId="ADAL" clId="{709DF43D-8819-4427-AAFE-519521D69CAE}" dt="2020-07-30T15:04:11.567" v="4679" actId="27636"/>
          <ac:spMkLst>
            <pc:docMk/>
            <pc:sldMk cId="3293362513" sldId="344"/>
            <ac:spMk id="6" creationId="{8878848E-334B-42E3-9922-209D64826108}"/>
          </ac:spMkLst>
        </pc:spChg>
        <pc:picChg chg="del">
          <ac:chgData name="Marvin" userId="eb7c98d7-3d51-49ed-a42c-af37775a78aa" providerId="ADAL" clId="{709DF43D-8819-4427-AAFE-519521D69CAE}" dt="2020-07-10T07:32:00.644" v="82" actId="478"/>
          <ac:picMkLst>
            <pc:docMk/>
            <pc:sldMk cId="3293362513" sldId="344"/>
            <ac:picMk id="5" creationId="{CF412503-238B-436F-AA69-06A88A4CFC6A}"/>
          </ac:picMkLst>
        </pc:picChg>
        <pc:picChg chg="del">
          <ac:chgData name="Marvin" userId="eb7c98d7-3d51-49ed-a42c-af37775a78aa" providerId="ADAL" clId="{709DF43D-8819-4427-AAFE-519521D69CAE}" dt="2020-07-10T07:31:59.113" v="81" actId="478"/>
          <ac:picMkLst>
            <pc:docMk/>
            <pc:sldMk cId="3293362513" sldId="344"/>
            <ac:picMk id="8" creationId="{F669375D-8B5F-4A07-BB1B-EFAFA6FC748F}"/>
          </ac:picMkLst>
        </pc:picChg>
      </pc:sldChg>
      <pc:sldChg chg="delSp modSp">
        <pc:chgData name="Marvin" userId="eb7c98d7-3d51-49ed-a42c-af37775a78aa" providerId="ADAL" clId="{709DF43D-8819-4427-AAFE-519521D69CAE}" dt="2020-07-30T15:04:11.551" v="4678" actId="27636"/>
        <pc:sldMkLst>
          <pc:docMk/>
          <pc:sldMk cId="1528422268" sldId="346"/>
        </pc:sldMkLst>
        <pc:spChg chg="mod">
          <ac:chgData name="Marvin" userId="eb7c98d7-3d51-49ed-a42c-af37775a78aa" providerId="ADAL" clId="{709DF43D-8819-4427-AAFE-519521D69CAE}" dt="2020-07-30T15:04:11.551" v="4678" actId="27636"/>
          <ac:spMkLst>
            <pc:docMk/>
            <pc:sldMk cId="1528422268" sldId="346"/>
            <ac:spMk id="6" creationId="{8878848E-334B-42E3-9922-209D64826108}"/>
          </ac:spMkLst>
        </pc:spChg>
        <pc:spChg chg="mod">
          <ac:chgData name="Marvin" userId="eb7c98d7-3d51-49ed-a42c-af37775a78aa" providerId="ADAL" clId="{709DF43D-8819-4427-AAFE-519521D69CAE}" dt="2020-07-10T07:37:27.784" v="157" actId="1076"/>
          <ac:spMkLst>
            <pc:docMk/>
            <pc:sldMk cId="1528422268" sldId="346"/>
            <ac:spMk id="10" creationId="{303A6386-8C29-45C2-83A9-5D6792D7AD49}"/>
          </ac:spMkLst>
        </pc:spChg>
        <pc:picChg chg="del">
          <ac:chgData name="Marvin" userId="eb7c98d7-3d51-49ed-a42c-af37775a78aa" providerId="ADAL" clId="{709DF43D-8819-4427-AAFE-519521D69CAE}" dt="2020-07-10T07:37:09.651" v="156" actId="478"/>
          <ac:picMkLst>
            <pc:docMk/>
            <pc:sldMk cId="1528422268" sldId="346"/>
            <ac:picMk id="5" creationId="{F8E77A7E-1948-4D67-A68A-785D0538C5A7}"/>
          </ac:picMkLst>
        </pc:picChg>
        <pc:picChg chg="del">
          <ac:chgData name="Marvin" userId="eb7c98d7-3d51-49ed-a42c-af37775a78aa" providerId="ADAL" clId="{709DF43D-8819-4427-AAFE-519521D69CAE}" dt="2020-07-10T07:37:08.084" v="155" actId="478"/>
          <ac:picMkLst>
            <pc:docMk/>
            <pc:sldMk cId="1528422268" sldId="346"/>
            <ac:picMk id="8" creationId="{F669375D-8B5F-4A07-BB1B-EFAFA6FC748F}"/>
          </ac:picMkLst>
        </pc:picChg>
      </pc:sldChg>
      <pc:sldChg chg="delSp">
        <pc:chgData name="Marvin" userId="eb7c98d7-3d51-49ed-a42c-af37775a78aa" providerId="ADAL" clId="{709DF43D-8819-4427-AAFE-519521D69CAE}" dt="2020-07-10T07:36:16.913" v="128" actId="478"/>
        <pc:sldMkLst>
          <pc:docMk/>
          <pc:sldMk cId="2248476113" sldId="354"/>
        </pc:sldMkLst>
        <pc:picChg chg="del">
          <ac:chgData name="Marvin" userId="eb7c98d7-3d51-49ed-a42c-af37775a78aa" providerId="ADAL" clId="{709DF43D-8819-4427-AAFE-519521D69CAE}" dt="2020-07-10T07:36:16.913" v="128" actId="478"/>
          <ac:picMkLst>
            <pc:docMk/>
            <pc:sldMk cId="2248476113" sldId="354"/>
            <ac:picMk id="9" creationId="{6370C374-4DED-4666-8E4D-EC3591A224B4}"/>
          </ac:picMkLst>
        </pc:picChg>
        <pc:picChg chg="del">
          <ac:chgData name="Marvin" userId="eb7c98d7-3d51-49ed-a42c-af37775a78aa" providerId="ADAL" clId="{709DF43D-8819-4427-AAFE-519521D69CAE}" dt="2020-07-10T07:36:15.296" v="127" actId="478"/>
          <ac:picMkLst>
            <pc:docMk/>
            <pc:sldMk cId="2248476113" sldId="354"/>
            <ac:picMk id="10" creationId="{D2AB386C-4706-49BC-B9BD-0F1D0AA8C1D3}"/>
          </ac:picMkLst>
        </pc:picChg>
      </pc:sldChg>
      <pc:sldChg chg="delSp">
        <pc:chgData name="Marvin" userId="eb7c98d7-3d51-49ed-a42c-af37775a78aa" providerId="ADAL" clId="{709DF43D-8819-4427-AAFE-519521D69CAE}" dt="2020-07-10T07:36:24.367" v="132" actId="478"/>
        <pc:sldMkLst>
          <pc:docMk/>
          <pc:sldMk cId="3729621388" sldId="355"/>
        </pc:sldMkLst>
        <pc:picChg chg="del">
          <ac:chgData name="Marvin" userId="eb7c98d7-3d51-49ed-a42c-af37775a78aa" providerId="ADAL" clId="{709DF43D-8819-4427-AAFE-519521D69CAE}" dt="2020-07-10T07:36:24.367" v="132" actId="478"/>
          <ac:picMkLst>
            <pc:docMk/>
            <pc:sldMk cId="3729621388" sldId="355"/>
            <ac:picMk id="10" creationId="{9A3DFF71-5316-43FA-B505-106F4F4EBBE9}"/>
          </ac:picMkLst>
        </pc:picChg>
        <pc:picChg chg="del">
          <ac:chgData name="Marvin" userId="eb7c98d7-3d51-49ed-a42c-af37775a78aa" providerId="ADAL" clId="{709DF43D-8819-4427-AAFE-519521D69CAE}" dt="2020-07-10T07:36:22.797" v="131" actId="478"/>
          <ac:picMkLst>
            <pc:docMk/>
            <pc:sldMk cId="3729621388" sldId="355"/>
            <ac:picMk id="13" creationId="{918CBB3C-79D0-4E0C-B3DC-4FF31ED8AD58}"/>
          </ac:picMkLst>
        </pc:picChg>
      </pc:sldChg>
      <pc:sldChg chg="delSp">
        <pc:chgData name="Marvin" userId="eb7c98d7-3d51-49ed-a42c-af37775a78aa" providerId="ADAL" clId="{709DF43D-8819-4427-AAFE-519521D69CAE}" dt="2020-07-10T07:36:20.518" v="130" actId="478"/>
        <pc:sldMkLst>
          <pc:docMk/>
          <pc:sldMk cId="2495365493" sldId="356"/>
        </pc:sldMkLst>
        <pc:picChg chg="del">
          <ac:chgData name="Marvin" userId="eb7c98d7-3d51-49ed-a42c-af37775a78aa" providerId="ADAL" clId="{709DF43D-8819-4427-AAFE-519521D69CAE}" dt="2020-07-10T07:36:20.518" v="130" actId="478"/>
          <ac:picMkLst>
            <pc:docMk/>
            <pc:sldMk cId="2495365493" sldId="356"/>
            <ac:picMk id="10" creationId="{6BD1ADE3-A705-4E88-8B13-1F1A9FAFBA87}"/>
          </ac:picMkLst>
        </pc:picChg>
        <pc:picChg chg="del">
          <ac:chgData name="Marvin" userId="eb7c98d7-3d51-49ed-a42c-af37775a78aa" providerId="ADAL" clId="{709DF43D-8819-4427-AAFE-519521D69CAE}" dt="2020-07-10T07:36:19.750" v="129" actId="478"/>
          <ac:picMkLst>
            <pc:docMk/>
            <pc:sldMk cId="2495365493" sldId="356"/>
            <ac:picMk id="13" creationId="{3CD4551E-1AE9-4ABA-BEE1-0F468DE072B6}"/>
          </ac:picMkLst>
        </pc:picChg>
      </pc:sldChg>
      <pc:sldChg chg="delSp modSp">
        <pc:chgData name="Marvin" userId="eb7c98d7-3d51-49ed-a42c-af37775a78aa" providerId="ADAL" clId="{709DF43D-8819-4427-AAFE-519521D69CAE}" dt="2020-07-10T07:36:39.467" v="140" actId="478"/>
        <pc:sldMkLst>
          <pc:docMk/>
          <pc:sldMk cId="3334534638" sldId="357"/>
        </pc:sldMkLst>
        <pc:spChg chg="del mod">
          <ac:chgData name="Marvin" userId="eb7c98d7-3d51-49ed-a42c-af37775a78aa" providerId="ADAL" clId="{709DF43D-8819-4427-AAFE-519521D69CAE}" dt="2020-07-10T07:36:36.607" v="138" actId="478"/>
          <ac:spMkLst>
            <pc:docMk/>
            <pc:sldMk cId="3334534638" sldId="357"/>
            <ac:spMk id="2" creationId="{CCA5DA3B-FEBC-42E8-B273-3EB826EC77A0}"/>
          </ac:spMkLst>
        </pc:spChg>
        <pc:picChg chg="del">
          <ac:chgData name="Marvin" userId="eb7c98d7-3d51-49ed-a42c-af37775a78aa" providerId="ADAL" clId="{709DF43D-8819-4427-AAFE-519521D69CAE}" dt="2020-07-10T07:36:39.467" v="140" actId="478"/>
          <ac:picMkLst>
            <pc:docMk/>
            <pc:sldMk cId="3334534638" sldId="357"/>
            <ac:picMk id="9" creationId="{091F711C-5CDB-4542-B39E-47F2971A285E}"/>
          </ac:picMkLst>
        </pc:picChg>
        <pc:picChg chg="del">
          <ac:chgData name="Marvin" userId="eb7c98d7-3d51-49ed-a42c-af37775a78aa" providerId="ADAL" clId="{709DF43D-8819-4427-AAFE-519521D69CAE}" dt="2020-07-10T07:36:37.915" v="139" actId="478"/>
          <ac:picMkLst>
            <pc:docMk/>
            <pc:sldMk cId="3334534638" sldId="357"/>
            <ac:picMk id="12" creationId="{28E47D1A-DD2C-4A1F-B6B4-4793934731E3}"/>
          </ac:picMkLst>
        </pc:picChg>
      </pc:sldChg>
      <pc:sldChg chg="delSp modSp">
        <pc:chgData name="Marvin" userId="eb7c98d7-3d51-49ed-a42c-af37775a78aa" providerId="ADAL" clId="{709DF43D-8819-4427-AAFE-519521D69CAE}" dt="2020-07-10T07:36:32.054" v="136" actId="478"/>
        <pc:sldMkLst>
          <pc:docMk/>
          <pc:sldMk cId="4054039724" sldId="358"/>
        </pc:sldMkLst>
        <pc:spChg chg="del mod">
          <ac:chgData name="Marvin" userId="eb7c98d7-3d51-49ed-a42c-af37775a78aa" providerId="ADAL" clId="{709DF43D-8819-4427-AAFE-519521D69CAE}" dt="2020-07-10T07:36:32.054" v="136" actId="478"/>
          <ac:spMkLst>
            <pc:docMk/>
            <pc:sldMk cId="4054039724" sldId="358"/>
            <ac:spMk id="2" creationId="{CCA5DA3B-FEBC-42E8-B273-3EB826EC77A0}"/>
          </ac:spMkLst>
        </pc:spChg>
        <pc:picChg chg="del">
          <ac:chgData name="Marvin" userId="eb7c98d7-3d51-49ed-a42c-af37775a78aa" providerId="ADAL" clId="{709DF43D-8819-4427-AAFE-519521D69CAE}" dt="2020-07-10T07:36:27.463" v="134" actId="478"/>
          <ac:picMkLst>
            <pc:docMk/>
            <pc:sldMk cId="4054039724" sldId="358"/>
            <ac:picMk id="9" creationId="{A09BB408-0BB7-4B0A-87A8-3D4DB4731266}"/>
          </ac:picMkLst>
        </pc:picChg>
        <pc:picChg chg="del">
          <ac:chgData name="Marvin" userId="eb7c98d7-3d51-49ed-a42c-af37775a78aa" providerId="ADAL" clId="{709DF43D-8819-4427-AAFE-519521D69CAE}" dt="2020-07-10T07:36:25.914" v="133" actId="478"/>
          <ac:picMkLst>
            <pc:docMk/>
            <pc:sldMk cId="4054039724" sldId="358"/>
            <ac:picMk id="12" creationId="{2611D215-EE7F-426F-9196-F74ABCD0D32D}"/>
          </ac:picMkLst>
        </pc:picChg>
      </pc:sldChg>
      <pc:sldChg chg="delSp">
        <pc:chgData name="Marvin" userId="eb7c98d7-3d51-49ed-a42c-af37775a78aa" providerId="ADAL" clId="{709DF43D-8819-4427-AAFE-519521D69CAE}" dt="2020-07-10T07:36:55.278" v="150" actId="478"/>
        <pc:sldMkLst>
          <pc:docMk/>
          <pc:sldMk cId="2510184113" sldId="359"/>
        </pc:sldMkLst>
        <pc:spChg chg="del">
          <ac:chgData name="Marvin" userId="eb7c98d7-3d51-49ed-a42c-af37775a78aa" providerId="ADAL" clId="{709DF43D-8819-4427-AAFE-519521D69CAE}" dt="2020-07-10T07:36:55.278" v="150" actId="478"/>
          <ac:spMkLst>
            <pc:docMk/>
            <pc:sldMk cId="2510184113" sldId="359"/>
            <ac:spMk id="2" creationId="{CADB1F97-A13B-41AB-96A4-DD82B15CF9CA}"/>
          </ac:spMkLst>
        </pc:spChg>
        <pc:picChg chg="del">
          <ac:chgData name="Marvin" userId="eb7c98d7-3d51-49ed-a42c-af37775a78aa" providerId="ADAL" clId="{709DF43D-8819-4427-AAFE-519521D69CAE}" dt="2020-07-10T07:36:53.682" v="149" actId="478"/>
          <ac:picMkLst>
            <pc:docMk/>
            <pc:sldMk cId="2510184113" sldId="359"/>
            <ac:picMk id="9" creationId="{70AB8BA0-47EB-4D5A-BA13-324C5B6201C4}"/>
          </ac:picMkLst>
        </pc:picChg>
        <pc:picChg chg="del">
          <ac:chgData name="Marvin" userId="eb7c98d7-3d51-49ed-a42c-af37775a78aa" providerId="ADAL" clId="{709DF43D-8819-4427-AAFE-519521D69CAE}" dt="2020-07-10T07:36:52.099" v="148" actId="478"/>
          <ac:picMkLst>
            <pc:docMk/>
            <pc:sldMk cId="2510184113" sldId="359"/>
            <ac:picMk id="12" creationId="{E3043148-143B-4F19-AB63-86D73EEB5B76}"/>
          </ac:picMkLst>
        </pc:picChg>
      </pc:sldChg>
      <pc:sldChg chg="delSp">
        <pc:chgData name="Marvin" userId="eb7c98d7-3d51-49ed-a42c-af37775a78aa" providerId="ADAL" clId="{709DF43D-8819-4427-AAFE-519521D69CAE}" dt="2020-07-10T07:36:50.431" v="147" actId="478"/>
        <pc:sldMkLst>
          <pc:docMk/>
          <pc:sldMk cId="2270110353" sldId="360"/>
        </pc:sldMkLst>
        <pc:spChg chg="del">
          <ac:chgData name="Marvin" userId="eb7c98d7-3d51-49ed-a42c-af37775a78aa" providerId="ADAL" clId="{709DF43D-8819-4427-AAFE-519521D69CAE}" dt="2020-07-10T07:36:48.370" v="145" actId="478"/>
          <ac:spMkLst>
            <pc:docMk/>
            <pc:sldMk cId="2270110353" sldId="360"/>
            <ac:spMk id="2" creationId="{6683F4FA-859C-4FE6-A5A5-2840353F2686}"/>
          </ac:spMkLst>
        </pc:spChg>
        <pc:picChg chg="del">
          <ac:chgData name="Marvin" userId="eb7c98d7-3d51-49ed-a42c-af37775a78aa" providerId="ADAL" clId="{709DF43D-8819-4427-AAFE-519521D69CAE}" dt="2020-07-10T07:36:50.431" v="147" actId="478"/>
          <ac:picMkLst>
            <pc:docMk/>
            <pc:sldMk cId="2270110353" sldId="360"/>
            <ac:picMk id="9" creationId="{F59E787B-59F0-44F1-81FD-9B523AF3BC51}"/>
          </ac:picMkLst>
        </pc:picChg>
        <pc:picChg chg="del">
          <ac:chgData name="Marvin" userId="eb7c98d7-3d51-49ed-a42c-af37775a78aa" providerId="ADAL" clId="{709DF43D-8819-4427-AAFE-519521D69CAE}" dt="2020-07-10T07:36:49.914" v="146" actId="478"/>
          <ac:picMkLst>
            <pc:docMk/>
            <pc:sldMk cId="2270110353" sldId="360"/>
            <ac:picMk id="12" creationId="{AFD0E725-7C70-4FDF-99F5-C6C170F9197F}"/>
          </ac:picMkLst>
        </pc:picChg>
      </pc:sldChg>
      <pc:sldChg chg="delSp modSp">
        <pc:chgData name="Marvin" userId="eb7c98d7-3d51-49ed-a42c-af37775a78aa" providerId="ADAL" clId="{709DF43D-8819-4427-AAFE-519521D69CAE}" dt="2020-07-10T07:36:45.535" v="144" actId="478"/>
        <pc:sldMkLst>
          <pc:docMk/>
          <pc:sldMk cId="393034131" sldId="361"/>
        </pc:sldMkLst>
        <pc:spChg chg="del mod">
          <ac:chgData name="Marvin" userId="eb7c98d7-3d51-49ed-a42c-af37775a78aa" providerId="ADAL" clId="{709DF43D-8819-4427-AAFE-519521D69CAE}" dt="2020-07-10T07:36:45.535" v="144" actId="478"/>
          <ac:spMkLst>
            <pc:docMk/>
            <pc:sldMk cId="393034131" sldId="361"/>
            <ac:spMk id="2" creationId="{C421BD92-E467-475F-8459-7FE22FFF4C41}"/>
          </ac:spMkLst>
        </pc:spChg>
        <pc:picChg chg="del">
          <ac:chgData name="Marvin" userId="eb7c98d7-3d51-49ed-a42c-af37775a78aa" providerId="ADAL" clId="{709DF43D-8819-4427-AAFE-519521D69CAE}" dt="2020-07-10T07:36:42.255" v="142" actId="478"/>
          <ac:picMkLst>
            <pc:docMk/>
            <pc:sldMk cId="393034131" sldId="361"/>
            <ac:picMk id="9" creationId="{5270343D-3BF2-4869-96B3-DB599649A5DE}"/>
          </ac:picMkLst>
        </pc:picChg>
        <pc:picChg chg="del">
          <ac:chgData name="Marvin" userId="eb7c98d7-3d51-49ed-a42c-af37775a78aa" providerId="ADAL" clId="{709DF43D-8819-4427-AAFE-519521D69CAE}" dt="2020-07-10T07:36:41.422" v="141" actId="478"/>
          <ac:picMkLst>
            <pc:docMk/>
            <pc:sldMk cId="393034131" sldId="361"/>
            <ac:picMk id="12" creationId="{F8FE3340-BFDB-4CCD-ACF2-83193A972A26}"/>
          </ac:picMkLst>
        </pc:picChg>
      </pc:sldChg>
      <pc:sldChg chg="delSp">
        <pc:chgData name="Marvin" userId="eb7c98d7-3d51-49ed-a42c-af37775a78aa" providerId="ADAL" clId="{709DF43D-8819-4427-AAFE-519521D69CAE}" dt="2020-07-10T07:32:32.530" v="98" actId="478"/>
        <pc:sldMkLst>
          <pc:docMk/>
          <pc:sldMk cId="689661644" sldId="363"/>
        </pc:sldMkLst>
        <pc:picChg chg="del">
          <ac:chgData name="Marvin" userId="eb7c98d7-3d51-49ed-a42c-af37775a78aa" providerId="ADAL" clId="{709DF43D-8819-4427-AAFE-519521D69CAE}" dt="2020-07-10T07:32:30.998" v="97" actId="478"/>
          <ac:picMkLst>
            <pc:docMk/>
            <pc:sldMk cId="689661644" sldId="363"/>
            <ac:picMk id="14" creationId="{19DF0DE8-763C-449D-958E-D041AD24FDF0}"/>
          </ac:picMkLst>
        </pc:picChg>
        <pc:picChg chg="del">
          <ac:chgData name="Marvin" userId="eb7c98d7-3d51-49ed-a42c-af37775a78aa" providerId="ADAL" clId="{709DF43D-8819-4427-AAFE-519521D69CAE}" dt="2020-07-10T07:32:32.530" v="98" actId="478"/>
          <ac:picMkLst>
            <pc:docMk/>
            <pc:sldMk cId="689661644" sldId="363"/>
            <ac:picMk id="15" creationId="{551293EE-7564-442F-8DD3-CE9BCF93D2CF}"/>
          </ac:picMkLst>
        </pc:picChg>
      </pc:sldChg>
      <pc:sldChg chg="delSp modSp">
        <pc:chgData name="Marvin" userId="eb7c98d7-3d51-49ed-a42c-af37775a78aa" providerId="ADAL" clId="{709DF43D-8819-4427-AAFE-519521D69CAE}" dt="2020-07-10T07:35:58.437" v="120" actId="1076"/>
        <pc:sldMkLst>
          <pc:docMk/>
          <pc:sldMk cId="2577075543" sldId="364"/>
        </pc:sldMkLst>
        <pc:spChg chg="mod">
          <ac:chgData name="Marvin" userId="eb7c98d7-3d51-49ed-a42c-af37775a78aa" providerId="ADAL" clId="{709DF43D-8819-4427-AAFE-519521D69CAE}" dt="2020-07-10T07:35:58.437" v="120" actId="1076"/>
          <ac:spMkLst>
            <pc:docMk/>
            <pc:sldMk cId="2577075543" sldId="364"/>
            <ac:spMk id="11" creationId="{79AD5A81-28F8-460C-9ECB-59956FAD654F}"/>
          </ac:spMkLst>
        </pc:spChg>
        <pc:picChg chg="del">
          <ac:chgData name="Marvin" userId="eb7c98d7-3d51-49ed-a42c-af37775a78aa" providerId="ADAL" clId="{709DF43D-8819-4427-AAFE-519521D69CAE}" dt="2020-07-10T07:35:36.329" v="118" actId="478"/>
          <ac:picMkLst>
            <pc:docMk/>
            <pc:sldMk cId="2577075543" sldId="364"/>
            <ac:picMk id="14" creationId="{19DF0DE8-763C-449D-958E-D041AD24FDF0}"/>
          </ac:picMkLst>
        </pc:picChg>
        <pc:picChg chg="del">
          <ac:chgData name="Marvin" userId="eb7c98d7-3d51-49ed-a42c-af37775a78aa" providerId="ADAL" clId="{709DF43D-8819-4427-AAFE-519521D69CAE}" dt="2020-07-10T07:35:37.295" v="119" actId="478"/>
          <ac:picMkLst>
            <pc:docMk/>
            <pc:sldMk cId="2577075543" sldId="364"/>
            <ac:picMk id="15" creationId="{551293EE-7564-442F-8DD3-CE9BCF93D2CF}"/>
          </ac:picMkLst>
        </pc:picChg>
      </pc:sldChg>
      <pc:sldChg chg="delSp modSp">
        <pc:chgData name="Marvin" userId="eb7c98d7-3d51-49ed-a42c-af37775a78aa" providerId="ADAL" clId="{709DF43D-8819-4427-AAFE-519521D69CAE}" dt="2020-07-10T07:35:31.583" v="117" actId="732"/>
        <pc:sldMkLst>
          <pc:docMk/>
          <pc:sldMk cId="2754812367" sldId="366"/>
        </pc:sldMkLst>
        <pc:picChg chg="mod modCrop">
          <ac:chgData name="Marvin" userId="eb7c98d7-3d51-49ed-a42c-af37775a78aa" providerId="ADAL" clId="{709DF43D-8819-4427-AAFE-519521D69CAE}" dt="2020-07-10T07:35:31.583" v="117" actId="732"/>
          <ac:picMkLst>
            <pc:docMk/>
            <pc:sldMk cId="2754812367" sldId="366"/>
            <ac:picMk id="10" creationId="{10097041-2312-4900-9AC9-1B9C026AB3A5}"/>
          </ac:picMkLst>
        </pc:picChg>
        <pc:picChg chg="del">
          <ac:chgData name="Marvin" userId="eb7c98d7-3d51-49ed-a42c-af37775a78aa" providerId="ADAL" clId="{709DF43D-8819-4427-AAFE-519521D69CAE}" dt="2020-07-10T07:35:16.710" v="115" actId="478"/>
          <ac:picMkLst>
            <pc:docMk/>
            <pc:sldMk cId="2754812367" sldId="366"/>
            <ac:picMk id="14" creationId="{19DF0DE8-763C-449D-958E-D041AD24FDF0}"/>
          </ac:picMkLst>
        </pc:picChg>
        <pc:picChg chg="del">
          <ac:chgData name="Marvin" userId="eb7c98d7-3d51-49ed-a42c-af37775a78aa" providerId="ADAL" clId="{709DF43D-8819-4427-AAFE-519521D69CAE}" dt="2020-07-10T07:35:18.260" v="116" actId="478"/>
          <ac:picMkLst>
            <pc:docMk/>
            <pc:sldMk cId="2754812367" sldId="366"/>
            <ac:picMk id="15" creationId="{551293EE-7564-442F-8DD3-CE9BCF93D2CF}"/>
          </ac:picMkLst>
        </pc:picChg>
      </pc:sldChg>
      <pc:sldChg chg="addSp delSp modSp">
        <pc:chgData name="Marvin" userId="eb7c98d7-3d51-49ed-a42c-af37775a78aa" providerId="ADAL" clId="{709DF43D-8819-4427-AAFE-519521D69CAE}" dt="2020-07-10T07:34:47.647" v="114" actId="1076"/>
        <pc:sldMkLst>
          <pc:docMk/>
          <pc:sldMk cId="1496009061" sldId="367"/>
        </pc:sldMkLst>
        <pc:spChg chg="add del mod">
          <ac:chgData name="Marvin" userId="eb7c98d7-3d51-49ed-a42c-af37775a78aa" providerId="ADAL" clId="{709DF43D-8819-4427-AAFE-519521D69CAE}" dt="2020-07-10T07:34:28.870" v="112" actId="14100"/>
          <ac:spMkLst>
            <pc:docMk/>
            <pc:sldMk cId="1496009061" sldId="367"/>
            <ac:spMk id="10" creationId="{6A6B33BB-8FBD-4CBF-8C94-53AC853AC38B}"/>
          </ac:spMkLst>
        </pc:spChg>
        <pc:picChg chg="del">
          <ac:chgData name="Marvin" userId="eb7c98d7-3d51-49ed-a42c-af37775a78aa" providerId="ADAL" clId="{709DF43D-8819-4427-AAFE-519521D69CAE}" dt="2020-07-10T07:33:02.047" v="99" actId="478"/>
          <ac:picMkLst>
            <pc:docMk/>
            <pc:sldMk cId="1496009061" sldId="367"/>
            <ac:picMk id="14" creationId="{19DF0DE8-763C-449D-958E-D041AD24FDF0}"/>
          </ac:picMkLst>
        </pc:picChg>
        <pc:picChg chg="del">
          <ac:chgData name="Marvin" userId="eb7c98d7-3d51-49ed-a42c-af37775a78aa" providerId="ADAL" clId="{709DF43D-8819-4427-AAFE-519521D69CAE}" dt="2020-07-10T07:33:02.662" v="100" actId="478"/>
          <ac:picMkLst>
            <pc:docMk/>
            <pc:sldMk cId="1496009061" sldId="367"/>
            <ac:picMk id="15" creationId="{551293EE-7564-442F-8DD3-CE9BCF93D2CF}"/>
          </ac:picMkLst>
        </pc:picChg>
        <pc:picChg chg="mod modCrop">
          <ac:chgData name="Marvin" userId="eb7c98d7-3d51-49ed-a42c-af37775a78aa" providerId="ADAL" clId="{709DF43D-8819-4427-AAFE-519521D69CAE}" dt="2020-07-10T07:34:47.647" v="114" actId="1076"/>
          <ac:picMkLst>
            <pc:docMk/>
            <pc:sldMk cId="1496009061" sldId="367"/>
            <ac:picMk id="17" creationId="{1147F73C-C549-4D46-9014-D169A64E895A}"/>
          </ac:picMkLst>
        </pc:picChg>
      </pc:sldChg>
      <pc:sldChg chg="delSp">
        <pc:chgData name="Marvin" userId="eb7c98d7-3d51-49ed-a42c-af37775a78aa" providerId="ADAL" clId="{709DF43D-8819-4427-AAFE-519521D69CAE}" dt="2020-07-10T07:36:58.866" v="152" actId="478"/>
        <pc:sldMkLst>
          <pc:docMk/>
          <pc:sldMk cId="2543769454" sldId="369"/>
        </pc:sldMkLst>
        <pc:picChg chg="del">
          <ac:chgData name="Marvin" userId="eb7c98d7-3d51-49ed-a42c-af37775a78aa" providerId="ADAL" clId="{709DF43D-8819-4427-AAFE-519521D69CAE}" dt="2020-07-10T07:36:58.866" v="152" actId="478"/>
          <ac:picMkLst>
            <pc:docMk/>
            <pc:sldMk cId="2543769454" sldId="369"/>
            <ac:picMk id="3" creationId="{C3188603-89CB-40D4-93E2-4C3C214E5AA7}"/>
          </ac:picMkLst>
        </pc:picChg>
        <pc:picChg chg="del">
          <ac:chgData name="Marvin" userId="eb7c98d7-3d51-49ed-a42c-af37775a78aa" providerId="ADAL" clId="{709DF43D-8819-4427-AAFE-519521D69CAE}" dt="2020-07-10T07:36:57.299" v="151" actId="478"/>
          <ac:picMkLst>
            <pc:docMk/>
            <pc:sldMk cId="2543769454" sldId="369"/>
            <ac:picMk id="8" creationId="{F669375D-8B5F-4A07-BB1B-EFAFA6FC748F}"/>
          </ac:picMkLst>
        </pc:picChg>
      </pc:sldChg>
      <pc:sldChg chg="delSp">
        <pc:chgData name="Marvin" userId="eb7c98d7-3d51-49ed-a42c-af37775a78aa" providerId="ADAL" clId="{709DF43D-8819-4427-AAFE-519521D69CAE}" dt="2020-07-10T07:32:25.070" v="94" actId="478"/>
        <pc:sldMkLst>
          <pc:docMk/>
          <pc:sldMk cId="1863165129" sldId="370"/>
        </pc:sldMkLst>
        <pc:picChg chg="del">
          <ac:chgData name="Marvin" userId="eb7c98d7-3d51-49ed-a42c-af37775a78aa" providerId="ADAL" clId="{709DF43D-8819-4427-AAFE-519521D69CAE}" dt="2020-07-10T07:32:24.097" v="93" actId="478"/>
          <ac:picMkLst>
            <pc:docMk/>
            <pc:sldMk cId="1863165129" sldId="370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32:25.070" v="94" actId="478"/>
          <ac:picMkLst>
            <pc:docMk/>
            <pc:sldMk cId="1863165129" sldId="370"/>
            <ac:picMk id="13" creationId="{81A7B56E-B5FC-4546-B667-0599397D3F25}"/>
          </ac:picMkLst>
        </pc:picChg>
      </pc:sldChg>
      <pc:sldChg chg="delSp">
        <pc:chgData name="Marvin" userId="eb7c98d7-3d51-49ed-a42c-af37775a78aa" providerId="ADAL" clId="{709DF43D-8819-4427-AAFE-519521D69CAE}" dt="2020-07-10T07:31:54.751" v="80" actId="478"/>
        <pc:sldMkLst>
          <pc:docMk/>
          <pc:sldMk cId="3120141527" sldId="371"/>
        </pc:sldMkLst>
        <pc:picChg chg="del">
          <ac:chgData name="Marvin" userId="eb7c98d7-3d51-49ed-a42c-af37775a78aa" providerId="ADAL" clId="{709DF43D-8819-4427-AAFE-519521D69CAE}" dt="2020-07-10T07:31:54.751" v="80" actId="478"/>
          <ac:picMkLst>
            <pc:docMk/>
            <pc:sldMk cId="3120141527" sldId="371"/>
            <ac:picMk id="5" creationId="{CF412503-238B-436F-AA69-06A88A4CFC6A}"/>
          </ac:picMkLst>
        </pc:picChg>
        <pc:picChg chg="del">
          <ac:chgData name="Marvin" userId="eb7c98d7-3d51-49ed-a42c-af37775a78aa" providerId="ADAL" clId="{709DF43D-8819-4427-AAFE-519521D69CAE}" dt="2020-07-10T07:31:53.822" v="79" actId="478"/>
          <ac:picMkLst>
            <pc:docMk/>
            <pc:sldMk cId="3120141527" sldId="371"/>
            <ac:picMk id="8" creationId="{F669375D-8B5F-4A07-BB1B-EFAFA6FC748F}"/>
          </ac:picMkLst>
        </pc:picChg>
      </pc:sldChg>
      <pc:sldChg chg="delSp">
        <pc:chgData name="Marvin" userId="eb7c98d7-3d51-49ed-a42c-af37775a78aa" providerId="ADAL" clId="{709DF43D-8819-4427-AAFE-519521D69CAE}" dt="2020-07-10T07:36:06.612" v="122" actId="478"/>
        <pc:sldMkLst>
          <pc:docMk/>
          <pc:sldMk cId="2016317379" sldId="372"/>
        </pc:sldMkLst>
        <pc:picChg chg="del">
          <ac:chgData name="Marvin" userId="eb7c98d7-3d51-49ed-a42c-af37775a78aa" providerId="ADAL" clId="{709DF43D-8819-4427-AAFE-519521D69CAE}" dt="2020-07-10T07:36:05.066" v="121" actId="478"/>
          <ac:picMkLst>
            <pc:docMk/>
            <pc:sldMk cId="2016317379" sldId="372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36:06.612" v="122" actId="478"/>
          <ac:picMkLst>
            <pc:docMk/>
            <pc:sldMk cId="2016317379" sldId="372"/>
            <ac:picMk id="13" creationId="{81A7B56E-B5FC-4546-B667-0599397D3F25}"/>
          </ac:picMkLst>
        </pc:picChg>
      </pc:sldChg>
      <pc:sldChg chg="delSp">
        <pc:chgData name="Marvin" userId="eb7c98d7-3d51-49ed-a42c-af37775a78aa" providerId="ADAL" clId="{709DF43D-8819-4427-AAFE-519521D69CAE}" dt="2020-07-10T07:32:12.142" v="90" actId="478"/>
        <pc:sldMkLst>
          <pc:docMk/>
          <pc:sldMk cId="2618735822" sldId="373"/>
        </pc:sldMkLst>
        <pc:picChg chg="del">
          <ac:chgData name="Marvin" userId="eb7c98d7-3d51-49ed-a42c-af37775a78aa" providerId="ADAL" clId="{709DF43D-8819-4427-AAFE-519521D69CAE}" dt="2020-07-10T07:32:12.142" v="90" actId="478"/>
          <ac:picMkLst>
            <pc:docMk/>
            <pc:sldMk cId="2618735822" sldId="373"/>
            <ac:picMk id="3" creationId="{C3188603-89CB-40D4-93E2-4C3C214E5AA7}"/>
          </ac:picMkLst>
        </pc:picChg>
        <pc:picChg chg="del">
          <ac:chgData name="Marvin" userId="eb7c98d7-3d51-49ed-a42c-af37775a78aa" providerId="ADAL" clId="{709DF43D-8819-4427-AAFE-519521D69CAE}" dt="2020-07-10T07:32:11.184" v="89" actId="478"/>
          <ac:picMkLst>
            <pc:docMk/>
            <pc:sldMk cId="2618735822" sldId="373"/>
            <ac:picMk id="8" creationId="{F669375D-8B5F-4A07-BB1B-EFAFA6FC748F}"/>
          </ac:picMkLst>
        </pc:picChg>
      </pc:sldChg>
      <pc:sldChg chg="delSp modSp">
        <pc:chgData name="Marvin" userId="eb7c98d7-3d51-49ed-a42c-af37775a78aa" providerId="ADAL" clId="{709DF43D-8819-4427-AAFE-519521D69CAE}" dt="2020-07-30T15:04:11.596" v="4681" actId="27636"/>
        <pc:sldMkLst>
          <pc:docMk/>
          <pc:sldMk cId="2429793232" sldId="375"/>
        </pc:sldMkLst>
        <pc:spChg chg="mod">
          <ac:chgData name="Marvin" userId="eb7c98d7-3d51-49ed-a42c-af37775a78aa" providerId="ADAL" clId="{709DF43D-8819-4427-AAFE-519521D69CAE}" dt="2020-07-30T15:04:11.596" v="4681" actId="27636"/>
          <ac:spMkLst>
            <pc:docMk/>
            <pc:sldMk cId="2429793232" sldId="375"/>
            <ac:spMk id="4" creationId="{731AD813-DFC1-459C-8BF7-8CCD0C95E2F0}"/>
          </ac:spMkLst>
        </pc:spChg>
        <pc:picChg chg="del">
          <ac:chgData name="Marvin" userId="eb7c98d7-3d51-49ed-a42c-af37775a78aa" providerId="ADAL" clId="{709DF43D-8819-4427-AAFE-519521D69CAE}" dt="2020-07-10T07:36:13.503" v="126" actId="478"/>
          <ac:picMkLst>
            <pc:docMk/>
            <pc:sldMk cId="2429793232" sldId="375"/>
            <ac:picMk id="7" creationId="{FFA7C743-C358-474E-91D9-10F4A4C725E3}"/>
          </ac:picMkLst>
        </pc:picChg>
        <pc:picChg chg="del">
          <ac:chgData name="Marvin" userId="eb7c98d7-3d51-49ed-a42c-af37775a78aa" providerId="ADAL" clId="{709DF43D-8819-4427-AAFE-519521D69CAE}" dt="2020-07-10T07:36:12.615" v="125" actId="478"/>
          <ac:picMkLst>
            <pc:docMk/>
            <pc:sldMk cId="2429793232" sldId="375"/>
            <ac:picMk id="8" creationId="{F669375D-8B5F-4A07-BB1B-EFAFA6FC748F}"/>
          </ac:picMkLst>
        </pc:picChg>
      </pc:sldChg>
      <pc:sldChg chg="modSp">
        <pc:chgData name="Marvin" userId="eb7c98d7-3d51-49ed-a42c-af37775a78aa" providerId="ADAL" clId="{709DF43D-8819-4427-AAFE-519521D69CAE}" dt="2020-07-30T15:04:11.605" v="4682" actId="27636"/>
        <pc:sldMkLst>
          <pc:docMk/>
          <pc:sldMk cId="3155720827" sldId="376"/>
        </pc:sldMkLst>
        <pc:spChg chg="mod">
          <ac:chgData name="Marvin" userId="eb7c98d7-3d51-49ed-a42c-af37775a78aa" providerId="ADAL" clId="{709DF43D-8819-4427-AAFE-519521D69CAE}" dt="2020-07-30T15:04:11.605" v="4682" actId="27636"/>
          <ac:spMkLst>
            <pc:docMk/>
            <pc:sldMk cId="3155720827" sldId="376"/>
            <ac:spMk id="5" creationId="{B1486C82-AD6A-43AA-9DD6-CC69BF7E74EA}"/>
          </ac:spMkLst>
        </pc:spChg>
      </pc:sldChg>
      <pc:sldChg chg="modSp">
        <pc:chgData name="Marvin" userId="eb7c98d7-3d51-49ed-a42c-af37775a78aa" providerId="ADAL" clId="{709DF43D-8819-4427-AAFE-519521D69CAE}" dt="2020-07-30T15:04:11.611" v="4683" actId="27636"/>
        <pc:sldMkLst>
          <pc:docMk/>
          <pc:sldMk cId="2320601222" sldId="377"/>
        </pc:sldMkLst>
        <pc:spChg chg="mod">
          <ac:chgData name="Marvin" userId="eb7c98d7-3d51-49ed-a42c-af37775a78aa" providerId="ADAL" clId="{709DF43D-8819-4427-AAFE-519521D69CAE}" dt="2020-07-30T15:04:11.611" v="4683" actId="27636"/>
          <ac:spMkLst>
            <pc:docMk/>
            <pc:sldMk cId="2320601222" sldId="377"/>
            <ac:spMk id="5" creationId="{B1486C82-AD6A-43AA-9DD6-CC69BF7E74EA}"/>
          </ac:spMkLst>
        </pc:spChg>
        <pc:picChg chg="mod modCrop">
          <ac:chgData name="Marvin" userId="eb7c98d7-3d51-49ed-a42c-af37775a78aa" providerId="ADAL" clId="{709DF43D-8819-4427-AAFE-519521D69CAE}" dt="2020-07-10T07:38:29.933" v="168" actId="732"/>
          <ac:picMkLst>
            <pc:docMk/>
            <pc:sldMk cId="2320601222" sldId="377"/>
            <ac:picMk id="18" creationId="{27A7E37C-F0C0-4485-8E9E-0035203C81BD}"/>
          </ac:picMkLst>
        </pc:picChg>
      </pc:sldChg>
      <pc:sldChg chg="delSp modSp">
        <pc:chgData name="Marvin" userId="eb7c98d7-3d51-49ed-a42c-af37775a78aa" providerId="ADAL" clId="{709DF43D-8819-4427-AAFE-519521D69CAE}" dt="2020-07-10T07:38:45.561" v="171" actId="732"/>
        <pc:sldMkLst>
          <pc:docMk/>
          <pc:sldMk cId="1228936359" sldId="378"/>
        </pc:sldMkLst>
        <pc:picChg chg="mod modCrop">
          <ac:chgData name="Marvin" userId="eb7c98d7-3d51-49ed-a42c-af37775a78aa" providerId="ADAL" clId="{709DF43D-8819-4427-AAFE-519521D69CAE}" dt="2020-07-10T07:38:45.561" v="171" actId="732"/>
          <ac:picMkLst>
            <pc:docMk/>
            <pc:sldMk cId="1228936359" sldId="378"/>
            <ac:picMk id="3" creationId="{EE99CBC9-6771-4743-8915-FE8407B108F9}"/>
          </ac:picMkLst>
        </pc:picChg>
        <pc:picChg chg="del">
          <ac:chgData name="Marvin" userId="eb7c98d7-3d51-49ed-a42c-af37775a78aa" providerId="ADAL" clId="{709DF43D-8819-4427-AAFE-519521D69CAE}" dt="2020-07-10T07:38:36.225" v="169" actId="478"/>
          <ac:picMkLst>
            <pc:docMk/>
            <pc:sldMk cId="1228936359" sldId="378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38:37.774" v="170" actId="478"/>
          <ac:picMkLst>
            <pc:docMk/>
            <pc:sldMk cId="1228936359" sldId="378"/>
            <ac:picMk id="13" creationId="{81A7B56E-B5FC-4546-B667-0599397D3F25}"/>
          </ac:picMkLst>
        </pc:picChg>
      </pc:sldChg>
      <pc:sldChg chg="delSp modSp">
        <pc:chgData name="Marvin" userId="eb7c98d7-3d51-49ed-a42c-af37775a78aa" providerId="ADAL" clId="{709DF43D-8819-4427-AAFE-519521D69CAE}" dt="2020-07-10T07:38:55.389" v="174" actId="732"/>
        <pc:sldMkLst>
          <pc:docMk/>
          <pc:sldMk cId="3798200667" sldId="379"/>
        </pc:sldMkLst>
        <pc:picChg chg="del">
          <ac:chgData name="Marvin" userId="eb7c98d7-3d51-49ed-a42c-af37775a78aa" providerId="ADAL" clId="{709DF43D-8819-4427-AAFE-519521D69CAE}" dt="2020-07-10T07:38:49.492" v="172" actId="478"/>
          <ac:picMkLst>
            <pc:docMk/>
            <pc:sldMk cId="3798200667" sldId="379"/>
            <ac:picMk id="10" creationId="{F1843445-5D6A-4705-832A-81DDA89F3C62}"/>
          </ac:picMkLst>
        </pc:picChg>
        <pc:picChg chg="mod modCrop">
          <ac:chgData name="Marvin" userId="eb7c98d7-3d51-49ed-a42c-af37775a78aa" providerId="ADAL" clId="{709DF43D-8819-4427-AAFE-519521D69CAE}" dt="2020-07-10T07:38:55.389" v="174" actId="732"/>
          <ac:picMkLst>
            <pc:docMk/>
            <pc:sldMk cId="3798200667" sldId="379"/>
            <ac:picMk id="12" creationId="{2BAD1C76-54DB-4ECE-B0AD-F414601D903A}"/>
          </ac:picMkLst>
        </pc:picChg>
        <pc:picChg chg="del">
          <ac:chgData name="Marvin" userId="eb7c98d7-3d51-49ed-a42c-af37775a78aa" providerId="ADAL" clId="{709DF43D-8819-4427-AAFE-519521D69CAE}" dt="2020-07-10T07:38:51.041" v="173" actId="478"/>
          <ac:picMkLst>
            <pc:docMk/>
            <pc:sldMk cId="3798200667" sldId="379"/>
            <ac:picMk id="13" creationId="{81A7B56E-B5FC-4546-B667-0599397D3F25}"/>
          </ac:picMkLst>
        </pc:picChg>
      </pc:sldChg>
      <pc:sldChg chg="delSp modSp">
        <pc:chgData name="Marvin" userId="eb7c98d7-3d51-49ed-a42c-af37775a78aa" providerId="ADAL" clId="{709DF43D-8819-4427-AAFE-519521D69CAE}" dt="2020-07-10T07:39:36.389" v="180" actId="20577"/>
        <pc:sldMkLst>
          <pc:docMk/>
          <pc:sldMk cId="1316923455" sldId="380"/>
        </pc:sldMkLst>
        <pc:spChg chg="mod">
          <ac:chgData name="Marvin" userId="eb7c98d7-3d51-49ed-a42c-af37775a78aa" providerId="ADAL" clId="{709DF43D-8819-4427-AAFE-519521D69CAE}" dt="2020-07-10T07:39:36.389" v="180" actId="20577"/>
          <ac:spMkLst>
            <pc:docMk/>
            <pc:sldMk cId="1316923455" sldId="380"/>
            <ac:spMk id="12" creationId="{76DC85C8-266B-448A-A63A-F55B4419099A}"/>
          </ac:spMkLst>
        </pc:spChg>
        <pc:picChg chg="del">
          <ac:chgData name="Marvin" userId="eb7c98d7-3d51-49ed-a42c-af37775a78aa" providerId="ADAL" clId="{709DF43D-8819-4427-AAFE-519521D69CAE}" dt="2020-07-10T07:38:58.641" v="175" actId="478"/>
          <ac:picMkLst>
            <pc:docMk/>
            <pc:sldMk cId="1316923455" sldId="380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39:03.471" v="176" actId="478"/>
          <ac:picMkLst>
            <pc:docMk/>
            <pc:sldMk cId="1316923455" sldId="380"/>
            <ac:picMk id="13" creationId="{81A7B56E-B5FC-4546-B667-0599397D3F25}"/>
          </ac:picMkLst>
        </pc:picChg>
      </pc:sldChg>
      <pc:sldChg chg="modSp">
        <pc:chgData name="Marvin" userId="eb7c98d7-3d51-49ed-a42c-af37775a78aa" providerId="ADAL" clId="{709DF43D-8819-4427-AAFE-519521D69CAE}" dt="2020-07-10T07:39:46.983" v="181" actId="732"/>
        <pc:sldMkLst>
          <pc:docMk/>
          <pc:sldMk cId="1939792886" sldId="381"/>
        </pc:sldMkLst>
        <pc:picChg chg="mod modCrop">
          <ac:chgData name="Marvin" userId="eb7c98d7-3d51-49ed-a42c-af37775a78aa" providerId="ADAL" clId="{709DF43D-8819-4427-AAFE-519521D69CAE}" dt="2020-07-10T07:39:46.983" v="181" actId="732"/>
          <ac:picMkLst>
            <pc:docMk/>
            <pc:sldMk cId="1939792886" sldId="381"/>
            <ac:picMk id="18" creationId="{27A7E37C-F0C0-4485-8E9E-0035203C81BD}"/>
          </ac:picMkLst>
        </pc:picChg>
      </pc:sldChg>
      <pc:sldChg chg="delSp">
        <pc:chgData name="Marvin" userId="eb7c98d7-3d51-49ed-a42c-af37775a78aa" providerId="ADAL" clId="{709DF43D-8819-4427-AAFE-519521D69CAE}" dt="2020-07-10T07:39:53.648" v="183" actId="478"/>
        <pc:sldMkLst>
          <pc:docMk/>
          <pc:sldMk cId="1543052302" sldId="382"/>
        </pc:sldMkLst>
        <pc:picChg chg="del">
          <ac:chgData name="Marvin" userId="eb7c98d7-3d51-49ed-a42c-af37775a78aa" providerId="ADAL" clId="{709DF43D-8819-4427-AAFE-519521D69CAE}" dt="2020-07-10T07:39:53.110" v="182" actId="478"/>
          <ac:picMkLst>
            <pc:docMk/>
            <pc:sldMk cId="1543052302" sldId="382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39:53.648" v="183" actId="478"/>
          <ac:picMkLst>
            <pc:docMk/>
            <pc:sldMk cId="1543052302" sldId="382"/>
            <ac:picMk id="13" creationId="{81A7B56E-B5FC-4546-B667-0599397D3F25}"/>
          </ac:picMkLst>
        </pc:picChg>
      </pc:sldChg>
      <pc:sldChg chg="delSp">
        <pc:chgData name="Marvin" userId="eb7c98d7-3d51-49ed-a42c-af37775a78aa" providerId="ADAL" clId="{709DF43D-8819-4427-AAFE-519521D69CAE}" dt="2020-07-10T07:39:58.648" v="185" actId="478"/>
        <pc:sldMkLst>
          <pc:docMk/>
          <pc:sldMk cId="3777713388" sldId="383"/>
        </pc:sldMkLst>
        <pc:picChg chg="del">
          <ac:chgData name="Marvin" userId="eb7c98d7-3d51-49ed-a42c-af37775a78aa" providerId="ADAL" clId="{709DF43D-8819-4427-AAFE-519521D69CAE}" dt="2020-07-10T07:39:57.111" v="184" actId="478"/>
          <ac:picMkLst>
            <pc:docMk/>
            <pc:sldMk cId="3777713388" sldId="383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39:58.648" v="185" actId="478"/>
          <ac:picMkLst>
            <pc:docMk/>
            <pc:sldMk cId="3777713388" sldId="383"/>
            <ac:picMk id="13" creationId="{81A7B56E-B5FC-4546-B667-0599397D3F25}"/>
          </ac:picMkLst>
        </pc:picChg>
      </pc:sldChg>
      <pc:sldChg chg="delSp">
        <pc:chgData name="Marvin" userId="eb7c98d7-3d51-49ed-a42c-af37775a78aa" providerId="ADAL" clId="{709DF43D-8819-4427-AAFE-519521D69CAE}" dt="2020-07-10T07:40:01.929" v="187" actId="478"/>
        <pc:sldMkLst>
          <pc:docMk/>
          <pc:sldMk cId="733511830" sldId="384"/>
        </pc:sldMkLst>
        <pc:picChg chg="del">
          <ac:chgData name="Marvin" userId="eb7c98d7-3d51-49ed-a42c-af37775a78aa" providerId="ADAL" clId="{709DF43D-8819-4427-AAFE-519521D69CAE}" dt="2020-07-10T07:40:00.345" v="186" actId="478"/>
          <ac:picMkLst>
            <pc:docMk/>
            <pc:sldMk cId="733511830" sldId="384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40:01.929" v="187" actId="478"/>
          <ac:picMkLst>
            <pc:docMk/>
            <pc:sldMk cId="733511830" sldId="384"/>
            <ac:picMk id="13" creationId="{81A7B56E-B5FC-4546-B667-0599397D3F25}"/>
          </ac:picMkLst>
        </pc:picChg>
      </pc:sldChg>
      <pc:sldChg chg="delSp">
        <pc:chgData name="Marvin" userId="eb7c98d7-3d51-49ed-a42c-af37775a78aa" providerId="ADAL" clId="{709DF43D-8819-4427-AAFE-519521D69CAE}" dt="2020-07-10T07:40:05.398" v="189" actId="478"/>
        <pc:sldMkLst>
          <pc:docMk/>
          <pc:sldMk cId="3096211530" sldId="385"/>
        </pc:sldMkLst>
        <pc:picChg chg="del">
          <ac:chgData name="Marvin" userId="eb7c98d7-3d51-49ed-a42c-af37775a78aa" providerId="ADAL" clId="{709DF43D-8819-4427-AAFE-519521D69CAE}" dt="2020-07-10T07:40:03.816" v="188" actId="478"/>
          <ac:picMkLst>
            <pc:docMk/>
            <pc:sldMk cId="3096211530" sldId="385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40:05.398" v="189" actId="478"/>
          <ac:picMkLst>
            <pc:docMk/>
            <pc:sldMk cId="3096211530" sldId="385"/>
            <ac:picMk id="13" creationId="{81A7B56E-B5FC-4546-B667-0599397D3F25}"/>
          </ac:picMkLst>
        </pc:picChg>
      </pc:sldChg>
      <pc:sldChg chg="delSp">
        <pc:chgData name="Marvin" userId="eb7c98d7-3d51-49ed-a42c-af37775a78aa" providerId="ADAL" clId="{709DF43D-8819-4427-AAFE-519521D69CAE}" dt="2020-07-10T07:40:08.795" v="191" actId="478"/>
        <pc:sldMkLst>
          <pc:docMk/>
          <pc:sldMk cId="2402011399" sldId="386"/>
        </pc:sldMkLst>
        <pc:picChg chg="del">
          <ac:chgData name="Marvin" userId="eb7c98d7-3d51-49ed-a42c-af37775a78aa" providerId="ADAL" clId="{709DF43D-8819-4427-AAFE-519521D69CAE}" dt="2020-07-10T07:40:07.249" v="190" actId="478"/>
          <ac:picMkLst>
            <pc:docMk/>
            <pc:sldMk cId="2402011399" sldId="386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40:08.795" v="191" actId="478"/>
          <ac:picMkLst>
            <pc:docMk/>
            <pc:sldMk cId="2402011399" sldId="386"/>
            <ac:picMk id="13" creationId="{81A7B56E-B5FC-4546-B667-0599397D3F25}"/>
          </ac:picMkLst>
        </pc:picChg>
      </pc:sldChg>
      <pc:sldChg chg="delSp">
        <pc:chgData name="Marvin" userId="eb7c98d7-3d51-49ed-a42c-af37775a78aa" providerId="ADAL" clId="{709DF43D-8819-4427-AAFE-519521D69CAE}" dt="2020-07-10T07:40:12.179" v="193" actId="478"/>
        <pc:sldMkLst>
          <pc:docMk/>
          <pc:sldMk cId="2728716580" sldId="387"/>
        </pc:sldMkLst>
        <pc:picChg chg="del">
          <ac:chgData name="Marvin" userId="eb7c98d7-3d51-49ed-a42c-af37775a78aa" providerId="ADAL" clId="{709DF43D-8819-4427-AAFE-519521D69CAE}" dt="2020-07-10T07:40:10.614" v="192" actId="478"/>
          <ac:picMkLst>
            <pc:docMk/>
            <pc:sldMk cId="2728716580" sldId="387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40:12.179" v="193" actId="478"/>
          <ac:picMkLst>
            <pc:docMk/>
            <pc:sldMk cId="2728716580" sldId="387"/>
            <ac:picMk id="13" creationId="{81A7B56E-B5FC-4546-B667-0599397D3F25}"/>
          </ac:picMkLst>
        </pc:picChg>
      </pc:sldChg>
      <pc:sldChg chg="delSp modSp">
        <pc:chgData name="Marvin" userId="eb7c98d7-3d51-49ed-a42c-af37775a78aa" providerId="ADAL" clId="{709DF43D-8819-4427-AAFE-519521D69CAE}" dt="2020-07-28T10:43:01.725" v="2051" actId="20577"/>
        <pc:sldMkLst>
          <pc:docMk/>
          <pc:sldMk cId="828031940" sldId="388"/>
        </pc:sldMkLst>
        <pc:spChg chg="mod">
          <ac:chgData name="Marvin" userId="eb7c98d7-3d51-49ed-a42c-af37775a78aa" providerId="ADAL" clId="{709DF43D-8819-4427-AAFE-519521D69CAE}" dt="2020-07-28T10:43:01.725" v="2051" actId="20577"/>
          <ac:spMkLst>
            <pc:docMk/>
            <pc:sldMk cId="828031940" sldId="388"/>
            <ac:spMk id="12" creationId="{DA25E6DA-472C-403A-92CD-457DC120C85D}"/>
          </ac:spMkLst>
        </pc:spChg>
        <pc:picChg chg="del">
          <ac:chgData name="Marvin" userId="eb7c98d7-3d51-49ed-a42c-af37775a78aa" providerId="ADAL" clId="{709DF43D-8819-4427-AAFE-519521D69CAE}" dt="2020-07-10T07:40:14" v="194" actId="478"/>
          <ac:picMkLst>
            <pc:docMk/>
            <pc:sldMk cId="828031940" sldId="388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40:14.535" v="195" actId="478"/>
          <ac:picMkLst>
            <pc:docMk/>
            <pc:sldMk cId="828031940" sldId="388"/>
            <ac:picMk id="13" creationId="{81A7B56E-B5FC-4546-B667-0599397D3F25}"/>
          </ac:picMkLst>
        </pc:picChg>
      </pc:sldChg>
      <pc:sldChg chg="delSp modSp">
        <pc:chgData name="Marvin" userId="eb7c98d7-3d51-49ed-a42c-af37775a78aa" providerId="ADAL" clId="{709DF43D-8819-4427-AAFE-519521D69CAE}" dt="2020-07-28T10:43:01.379" v="2050" actId="20577"/>
        <pc:sldMkLst>
          <pc:docMk/>
          <pc:sldMk cId="3448826088" sldId="389"/>
        </pc:sldMkLst>
        <pc:spChg chg="mod">
          <ac:chgData name="Marvin" userId="eb7c98d7-3d51-49ed-a42c-af37775a78aa" providerId="ADAL" clId="{709DF43D-8819-4427-AAFE-519521D69CAE}" dt="2020-07-28T10:43:01.379" v="2050" actId="20577"/>
          <ac:spMkLst>
            <pc:docMk/>
            <pc:sldMk cId="3448826088" sldId="389"/>
            <ac:spMk id="12" creationId="{DA25E6DA-472C-403A-92CD-457DC120C85D}"/>
          </ac:spMkLst>
        </pc:spChg>
        <pc:picChg chg="del">
          <ac:chgData name="Marvin" userId="eb7c98d7-3d51-49ed-a42c-af37775a78aa" providerId="ADAL" clId="{709DF43D-8819-4427-AAFE-519521D69CAE}" dt="2020-07-10T07:40:16.130" v="196" actId="478"/>
          <ac:picMkLst>
            <pc:docMk/>
            <pc:sldMk cId="3448826088" sldId="389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40:17.664" v="197" actId="478"/>
          <ac:picMkLst>
            <pc:docMk/>
            <pc:sldMk cId="3448826088" sldId="389"/>
            <ac:picMk id="13" creationId="{81A7B56E-B5FC-4546-B667-0599397D3F25}"/>
          </ac:picMkLst>
        </pc:picChg>
      </pc:sldChg>
      <pc:sldChg chg="delSp modSp">
        <pc:chgData name="Marvin" userId="eb7c98d7-3d51-49ed-a42c-af37775a78aa" providerId="ADAL" clId="{709DF43D-8819-4427-AAFE-519521D69CAE}" dt="2020-07-28T10:42:47.845" v="2047" actId="20577"/>
        <pc:sldMkLst>
          <pc:docMk/>
          <pc:sldMk cId="367668824" sldId="390"/>
        </pc:sldMkLst>
        <pc:spChg chg="mod">
          <ac:chgData name="Marvin" userId="eb7c98d7-3d51-49ed-a42c-af37775a78aa" providerId="ADAL" clId="{709DF43D-8819-4427-AAFE-519521D69CAE}" dt="2020-07-28T10:42:47.845" v="2047" actId="20577"/>
          <ac:spMkLst>
            <pc:docMk/>
            <pc:sldMk cId="367668824" sldId="390"/>
            <ac:spMk id="12" creationId="{DA25E6DA-472C-403A-92CD-457DC120C85D}"/>
          </ac:spMkLst>
        </pc:spChg>
        <pc:picChg chg="del">
          <ac:chgData name="Marvin" userId="eb7c98d7-3d51-49ed-a42c-af37775a78aa" providerId="ADAL" clId="{709DF43D-8819-4427-AAFE-519521D69CAE}" dt="2020-07-10T07:40:19.297" v="198" actId="478"/>
          <ac:picMkLst>
            <pc:docMk/>
            <pc:sldMk cId="367668824" sldId="390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40:20.905" v="199" actId="478"/>
          <ac:picMkLst>
            <pc:docMk/>
            <pc:sldMk cId="367668824" sldId="390"/>
            <ac:picMk id="13" creationId="{81A7B56E-B5FC-4546-B667-0599397D3F25}"/>
          </ac:picMkLst>
        </pc:picChg>
      </pc:sldChg>
      <pc:sldChg chg="delSp">
        <pc:chgData name="Marvin" userId="eb7c98d7-3d51-49ed-a42c-af37775a78aa" providerId="ADAL" clId="{709DF43D-8819-4427-AAFE-519521D69CAE}" dt="2020-07-10T07:40:24.299" v="201" actId="478"/>
        <pc:sldMkLst>
          <pc:docMk/>
          <pc:sldMk cId="1415723562" sldId="391"/>
        </pc:sldMkLst>
        <pc:picChg chg="del">
          <ac:chgData name="Marvin" userId="eb7c98d7-3d51-49ed-a42c-af37775a78aa" providerId="ADAL" clId="{709DF43D-8819-4427-AAFE-519521D69CAE}" dt="2020-07-10T07:40:22.733" v="200" actId="478"/>
          <ac:picMkLst>
            <pc:docMk/>
            <pc:sldMk cId="1415723562" sldId="391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40:24.299" v="201" actId="478"/>
          <ac:picMkLst>
            <pc:docMk/>
            <pc:sldMk cId="1415723562" sldId="391"/>
            <ac:picMk id="13" creationId="{81A7B56E-B5FC-4546-B667-0599397D3F25}"/>
          </ac:picMkLst>
        </pc:picChg>
      </pc:sldChg>
      <pc:sldChg chg="addSp delSp modSp">
        <pc:chgData name="Marvin" userId="eb7c98d7-3d51-49ed-a42c-af37775a78aa" providerId="ADAL" clId="{709DF43D-8819-4427-AAFE-519521D69CAE}" dt="2020-07-28T10:40:32.798" v="2028" actId="732"/>
        <pc:sldMkLst>
          <pc:docMk/>
          <pc:sldMk cId="144980151" sldId="392"/>
        </pc:sldMkLst>
        <pc:spChg chg="mod">
          <ac:chgData name="Marvin" userId="eb7c98d7-3d51-49ed-a42c-af37775a78aa" providerId="ADAL" clId="{709DF43D-8819-4427-AAFE-519521D69CAE}" dt="2020-07-10T07:41:17.544" v="219" actId="20577"/>
          <ac:spMkLst>
            <pc:docMk/>
            <pc:sldMk cId="144980151" sldId="392"/>
            <ac:spMk id="16" creationId="{7AF56F24-8121-4C71-A94B-8787971A4E1C}"/>
          </ac:spMkLst>
        </pc:spChg>
        <pc:picChg chg="mod modCrop">
          <ac:chgData name="Marvin" userId="eb7c98d7-3d51-49ed-a42c-af37775a78aa" providerId="ADAL" clId="{709DF43D-8819-4427-AAFE-519521D69CAE}" dt="2020-07-28T10:40:32.798" v="2028" actId="732"/>
          <ac:picMkLst>
            <pc:docMk/>
            <pc:sldMk cId="144980151" sldId="392"/>
            <ac:picMk id="3" creationId="{EE99CBC9-6771-4743-8915-FE8407B108F9}"/>
          </ac:picMkLst>
        </pc:picChg>
        <pc:picChg chg="del">
          <ac:chgData name="Marvin" userId="eb7c98d7-3d51-49ed-a42c-af37775a78aa" providerId="ADAL" clId="{709DF43D-8819-4427-AAFE-519521D69CAE}" dt="2020-07-10T07:40:25.856" v="202" actId="478"/>
          <ac:picMkLst>
            <pc:docMk/>
            <pc:sldMk cId="144980151" sldId="392"/>
            <ac:picMk id="10" creationId="{F1843445-5D6A-4705-832A-81DDA89F3C62}"/>
          </ac:picMkLst>
        </pc:picChg>
        <pc:picChg chg="add del">
          <ac:chgData name="Marvin" userId="eb7c98d7-3d51-49ed-a42c-af37775a78aa" providerId="ADAL" clId="{709DF43D-8819-4427-AAFE-519521D69CAE}" dt="2020-07-10T07:40:44.591" v="214" actId="478"/>
          <ac:picMkLst>
            <pc:docMk/>
            <pc:sldMk cId="144980151" sldId="392"/>
            <ac:picMk id="13" creationId="{81A7B56E-B5FC-4546-B667-0599397D3F25}"/>
          </ac:picMkLst>
        </pc:picChg>
      </pc:sldChg>
      <pc:sldChg chg="delSp modSp">
        <pc:chgData name="Marvin" userId="eb7c98d7-3d51-49ed-a42c-af37775a78aa" providerId="ADAL" clId="{709DF43D-8819-4427-AAFE-519521D69CAE}" dt="2020-07-30T15:04:11.698" v="4684" actId="27636"/>
        <pc:sldMkLst>
          <pc:docMk/>
          <pc:sldMk cId="4154894233" sldId="394"/>
        </pc:sldMkLst>
        <pc:spChg chg="mod">
          <ac:chgData name="Marvin" userId="eb7c98d7-3d51-49ed-a42c-af37775a78aa" providerId="ADAL" clId="{709DF43D-8819-4427-AAFE-519521D69CAE}" dt="2020-07-30T15:04:11.698" v="4684" actId="27636"/>
          <ac:spMkLst>
            <pc:docMk/>
            <pc:sldMk cId="4154894233" sldId="394"/>
            <ac:spMk id="9" creationId="{31700509-8FF1-4AE3-92EE-DC2A43001D90}"/>
          </ac:spMkLst>
        </pc:spChg>
        <pc:picChg chg="del">
          <ac:chgData name="Marvin" userId="eb7c98d7-3d51-49ed-a42c-af37775a78aa" providerId="ADAL" clId="{709DF43D-8819-4427-AAFE-519521D69CAE}" dt="2020-07-10T07:40:57.183" v="216" actId="478"/>
          <ac:picMkLst>
            <pc:docMk/>
            <pc:sldMk cId="4154894233" sldId="394"/>
            <ac:picMk id="10" creationId="{F1843445-5D6A-4705-832A-81DDA89F3C62}"/>
          </ac:picMkLst>
        </pc:picChg>
        <pc:picChg chg="del">
          <ac:chgData name="Marvin" userId="eb7c98d7-3d51-49ed-a42c-af37775a78aa" providerId="ADAL" clId="{709DF43D-8819-4427-AAFE-519521D69CAE}" dt="2020-07-10T07:40:58.732" v="217" actId="478"/>
          <ac:picMkLst>
            <pc:docMk/>
            <pc:sldMk cId="4154894233" sldId="394"/>
            <ac:picMk id="13" creationId="{81A7B56E-B5FC-4546-B667-0599397D3F25}"/>
          </ac:picMkLst>
        </pc:picChg>
      </pc:sldChg>
      <pc:sldChg chg="addSp delSp modSp">
        <pc:chgData name="Marvin" userId="eb7c98d7-3d51-49ed-a42c-af37775a78aa" providerId="ADAL" clId="{709DF43D-8819-4427-AAFE-519521D69CAE}" dt="2020-07-10T07:38:08.093" v="164" actId="1076"/>
        <pc:sldMkLst>
          <pc:docMk/>
          <pc:sldMk cId="619810594" sldId="395"/>
        </pc:sldMkLst>
        <pc:spChg chg="add del mod">
          <ac:chgData name="Marvin" userId="eb7c98d7-3d51-49ed-a42c-af37775a78aa" providerId="ADAL" clId="{709DF43D-8819-4427-AAFE-519521D69CAE}" dt="2020-07-10T07:37:50.783" v="159" actId="478"/>
          <ac:spMkLst>
            <pc:docMk/>
            <pc:sldMk cId="619810594" sldId="395"/>
            <ac:spMk id="3" creationId="{070180BC-9B28-48FB-B83D-87EC345D685F}"/>
          </ac:spMkLst>
        </pc:spChg>
        <pc:spChg chg="add del mod">
          <ac:chgData name="Marvin" userId="eb7c98d7-3d51-49ed-a42c-af37775a78aa" providerId="ADAL" clId="{709DF43D-8819-4427-AAFE-519521D69CAE}" dt="2020-07-10T07:37:54.668" v="160"/>
          <ac:spMkLst>
            <pc:docMk/>
            <pc:sldMk cId="619810594" sldId="395"/>
            <ac:spMk id="4" creationId="{C1668D54-36D6-41CE-ADE8-607BFFF47E89}"/>
          </ac:spMkLst>
        </pc:spChg>
        <pc:spChg chg="add del mod">
          <ac:chgData name="Marvin" userId="eb7c98d7-3d51-49ed-a42c-af37775a78aa" providerId="ADAL" clId="{709DF43D-8819-4427-AAFE-519521D69CAE}" dt="2020-07-10T07:37:56.357" v="161" actId="478"/>
          <ac:spMkLst>
            <pc:docMk/>
            <pc:sldMk cId="619810594" sldId="395"/>
            <ac:spMk id="6" creationId="{12FF99D7-7321-4CE8-9BDC-513134D2AC35}"/>
          </ac:spMkLst>
        </pc:spChg>
        <pc:spChg chg="add del mod">
          <ac:chgData name="Marvin" userId="eb7c98d7-3d51-49ed-a42c-af37775a78aa" providerId="ADAL" clId="{709DF43D-8819-4427-AAFE-519521D69CAE}" dt="2020-07-10T07:38:01.687" v="162" actId="478"/>
          <ac:spMkLst>
            <pc:docMk/>
            <pc:sldMk cId="619810594" sldId="395"/>
            <ac:spMk id="7" creationId="{654C2A4A-7263-48F7-8E4E-DD84CBB7AB93}"/>
          </ac:spMkLst>
        </pc:spChg>
        <pc:picChg chg="del">
          <ac:chgData name="Marvin" userId="eb7c98d7-3d51-49ed-a42c-af37775a78aa" providerId="ADAL" clId="{709DF43D-8819-4427-AAFE-519521D69CAE}" dt="2020-07-10T07:38:04.159" v="163" actId="478"/>
          <ac:picMkLst>
            <pc:docMk/>
            <pc:sldMk cId="619810594" sldId="395"/>
            <ac:picMk id="12" creationId="{530C73E4-76C8-4059-B438-BFB69EC9D7E1}"/>
          </ac:picMkLst>
        </pc:picChg>
        <pc:picChg chg="mod">
          <ac:chgData name="Marvin" userId="eb7c98d7-3d51-49ed-a42c-af37775a78aa" providerId="ADAL" clId="{709DF43D-8819-4427-AAFE-519521D69CAE}" dt="2020-07-10T07:38:08.093" v="164" actId="1076"/>
          <ac:picMkLst>
            <pc:docMk/>
            <pc:sldMk cId="619810594" sldId="395"/>
            <ac:picMk id="1026" creationId="{C2B4D47B-8DA8-4285-B404-71AB3F54583F}"/>
          </ac:picMkLst>
        </pc:picChg>
      </pc:sldChg>
      <pc:sldChg chg="addSp delSp modSp add ord">
        <pc:chgData name="Marvin" userId="eb7c98d7-3d51-49ed-a42c-af37775a78aa" providerId="ADAL" clId="{709DF43D-8819-4427-AAFE-519521D69CAE}" dt="2020-07-28T12:22:11.331" v="3503"/>
        <pc:sldMkLst>
          <pc:docMk/>
          <pc:sldMk cId="3079398565" sldId="396"/>
        </pc:sldMkLst>
        <pc:spChg chg="del">
          <ac:chgData name="Marvin" userId="eb7c98d7-3d51-49ed-a42c-af37775a78aa" providerId="ADAL" clId="{709DF43D-8819-4427-AAFE-519521D69CAE}" dt="2020-07-10T07:53:51.974" v="224"/>
          <ac:spMkLst>
            <pc:docMk/>
            <pc:sldMk cId="3079398565" sldId="396"/>
            <ac:spMk id="2" creationId="{E282AA5A-F190-4EAB-A591-92E6A9DE91E8}"/>
          </ac:spMkLst>
        </pc:spChg>
        <pc:spChg chg="del">
          <ac:chgData name="Marvin" userId="eb7c98d7-3d51-49ed-a42c-af37775a78aa" providerId="ADAL" clId="{709DF43D-8819-4427-AAFE-519521D69CAE}" dt="2020-07-10T07:53:51.974" v="224"/>
          <ac:spMkLst>
            <pc:docMk/>
            <pc:sldMk cId="3079398565" sldId="396"/>
            <ac:spMk id="3" creationId="{CCBC8AB6-74FC-43F9-86FA-4AF966ED9B8C}"/>
          </ac:spMkLst>
        </pc:spChg>
        <pc:spChg chg="add mod">
          <ac:chgData name="Marvin" userId="eb7c98d7-3d51-49ed-a42c-af37775a78aa" providerId="ADAL" clId="{709DF43D-8819-4427-AAFE-519521D69CAE}" dt="2020-07-10T07:54:08.264" v="238" actId="20577"/>
          <ac:spMkLst>
            <pc:docMk/>
            <pc:sldMk cId="3079398565" sldId="396"/>
            <ac:spMk id="4" creationId="{676D2E28-105C-4D91-ABCC-9AFE70EF82CB}"/>
          </ac:spMkLst>
        </pc:spChg>
        <pc:spChg chg="add del mod">
          <ac:chgData name="Marvin" userId="eb7c98d7-3d51-49ed-a42c-af37775a78aa" providerId="ADAL" clId="{709DF43D-8819-4427-AAFE-519521D69CAE}" dt="2020-07-10T07:55:00.804" v="257" actId="478"/>
          <ac:spMkLst>
            <pc:docMk/>
            <pc:sldMk cId="3079398565" sldId="396"/>
            <ac:spMk id="5" creationId="{AB2922F2-CC90-4920-8DEF-49873691CCCB}"/>
          </ac:spMkLst>
        </pc:spChg>
        <pc:spChg chg="add del mod">
          <ac:chgData name="Marvin" userId="eb7c98d7-3d51-49ed-a42c-af37775a78aa" providerId="ADAL" clId="{709DF43D-8819-4427-AAFE-519521D69CAE}" dt="2020-07-10T07:55:02.833" v="258" actId="478"/>
          <ac:spMkLst>
            <pc:docMk/>
            <pc:sldMk cId="3079398565" sldId="396"/>
            <ac:spMk id="7" creationId="{2718CA46-6037-421F-9B1F-F2A49CBAFBAC}"/>
          </ac:spMkLst>
        </pc:spChg>
        <pc:spChg chg="add">
          <ac:chgData name="Marvin" userId="eb7c98d7-3d51-49ed-a42c-af37775a78aa" providerId="ADAL" clId="{709DF43D-8819-4427-AAFE-519521D69CAE}" dt="2020-07-10T07:55:03.600" v="259"/>
          <ac:spMkLst>
            <pc:docMk/>
            <pc:sldMk cId="3079398565" sldId="396"/>
            <ac:spMk id="8" creationId="{2A460C1E-DAAD-4F49-A924-CC5E0B9B941B}"/>
          </ac:spMkLst>
        </pc:spChg>
        <pc:spChg chg="add del">
          <ac:chgData name="Marvin" userId="eb7c98d7-3d51-49ed-a42c-af37775a78aa" providerId="ADAL" clId="{709DF43D-8819-4427-AAFE-519521D69CAE}" dt="2020-07-10T07:55:17.112" v="263" actId="478"/>
          <ac:spMkLst>
            <pc:docMk/>
            <pc:sldMk cId="3079398565" sldId="396"/>
            <ac:spMk id="10" creationId="{52A3EB42-F110-49AF-B820-41F6758665B5}"/>
          </ac:spMkLst>
        </pc:spChg>
        <pc:graphicFrameChg chg="add mod">
          <ac:chgData name="Marvin" userId="eb7c98d7-3d51-49ed-a42c-af37775a78aa" providerId="ADAL" clId="{709DF43D-8819-4427-AAFE-519521D69CAE}" dt="2020-07-10T07:55:50.753" v="269" actId="14100"/>
          <ac:graphicFrameMkLst>
            <pc:docMk/>
            <pc:sldMk cId="3079398565" sldId="396"/>
            <ac:graphicFrameMk id="11" creationId="{8851F1CD-576A-4344-B1F6-03BDCC1B6267}"/>
          </ac:graphicFrameMkLst>
        </pc:graphicFrameChg>
        <pc:picChg chg="add del">
          <ac:chgData name="Marvin" userId="eb7c98d7-3d51-49ed-a42c-af37775a78aa" providerId="ADAL" clId="{709DF43D-8819-4427-AAFE-519521D69CAE}" dt="2020-07-10T07:55:11.080" v="261" actId="478"/>
          <ac:picMkLst>
            <pc:docMk/>
            <pc:sldMk cId="3079398565" sldId="396"/>
            <ac:picMk id="9" creationId="{5E03269D-27EC-4ED9-8454-BA1B84E7B4DA}"/>
          </ac:picMkLst>
        </pc:picChg>
      </pc:sldChg>
      <pc:sldChg chg="addSp delSp modSp add ord modTransition">
        <pc:chgData name="Marvin" userId="eb7c98d7-3d51-49ed-a42c-af37775a78aa" providerId="ADAL" clId="{709DF43D-8819-4427-AAFE-519521D69CAE}" dt="2020-07-28T13:01:32.846" v="3534"/>
        <pc:sldMkLst>
          <pc:docMk/>
          <pc:sldMk cId="1164064000" sldId="397"/>
        </pc:sldMkLst>
        <pc:spChg chg="mod">
          <ac:chgData name="Marvin" userId="eb7c98d7-3d51-49ed-a42c-af37775a78aa" providerId="ADAL" clId="{709DF43D-8819-4427-AAFE-519521D69CAE}" dt="2020-07-10T08:02:33.904" v="278" actId="20577"/>
          <ac:spMkLst>
            <pc:docMk/>
            <pc:sldMk cId="1164064000" sldId="397"/>
            <ac:spMk id="2" creationId="{2F9425CD-8527-401A-BCBC-0881A18BA977}"/>
          </ac:spMkLst>
        </pc:spChg>
        <pc:spChg chg="del">
          <ac:chgData name="Marvin" userId="eb7c98d7-3d51-49ed-a42c-af37775a78aa" providerId="ADAL" clId="{709DF43D-8819-4427-AAFE-519521D69CAE}" dt="2020-07-10T08:02:35.895" v="279"/>
          <ac:spMkLst>
            <pc:docMk/>
            <pc:sldMk cId="1164064000" sldId="397"/>
            <ac:spMk id="3" creationId="{137A6D99-BB69-4FB7-A8DC-EE0791D6F071}"/>
          </ac:spMkLst>
        </pc:spChg>
        <pc:spChg chg="add del mod">
          <ac:chgData name="Marvin" userId="eb7c98d7-3d51-49ed-a42c-af37775a78aa" providerId="ADAL" clId="{709DF43D-8819-4427-AAFE-519521D69CAE}" dt="2020-07-10T08:50:26.940" v="437" actId="478"/>
          <ac:spMkLst>
            <pc:docMk/>
            <pc:sldMk cId="1164064000" sldId="397"/>
            <ac:spMk id="6" creationId="{74A44D4D-1ECF-44B1-8EF2-3F4DDE5B2310}"/>
          </ac:spMkLst>
        </pc:spChg>
        <pc:picChg chg="add mod">
          <ac:chgData name="Marvin" userId="eb7c98d7-3d51-49ed-a42c-af37775a78aa" providerId="ADAL" clId="{709DF43D-8819-4427-AAFE-519521D69CAE}" dt="2020-07-28T12:12:22.719" v="3239" actId="1076"/>
          <ac:picMkLst>
            <pc:docMk/>
            <pc:sldMk cId="1164064000" sldId="397"/>
            <ac:picMk id="5" creationId="{EED57E82-5B37-4ED7-91F2-2F4B0B7A4EAF}"/>
          </ac:picMkLst>
        </pc:picChg>
      </pc:sldChg>
      <pc:sldChg chg="modSp add del ord">
        <pc:chgData name="Marvin" userId="eb7c98d7-3d51-49ed-a42c-af37775a78aa" providerId="ADAL" clId="{709DF43D-8819-4427-AAFE-519521D69CAE}" dt="2020-07-10T09:41:04.376" v="1015" actId="2696"/>
        <pc:sldMkLst>
          <pc:docMk/>
          <pc:sldMk cId="2067397413" sldId="398"/>
        </pc:sldMkLst>
        <pc:spChg chg="mod">
          <ac:chgData name="Marvin" userId="eb7c98d7-3d51-49ed-a42c-af37775a78aa" providerId="ADAL" clId="{709DF43D-8819-4427-AAFE-519521D69CAE}" dt="2020-07-10T08:22:28.778" v="304" actId="20577"/>
          <ac:spMkLst>
            <pc:docMk/>
            <pc:sldMk cId="2067397413" sldId="398"/>
            <ac:spMk id="2" creationId="{12B8B062-35D4-4BFF-A7A5-BC2C7A65B5A4}"/>
          </ac:spMkLst>
        </pc:spChg>
        <pc:spChg chg="mod">
          <ac:chgData name="Marvin" userId="eb7c98d7-3d51-49ed-a42c-af37775a78aa" providerId="ADAL" clId="{709DF43D-8819-4427-AAFE-519521D69CAE}" dt="2020-07-10T08:22:59.514" v="368" actId="20577"/>
          <ac:spMkLst>
            <pc:docMk/>
            <pc:sldMk cId="2067397413" sldId="398"/>
            <ac:spMk id="3" creationId="{34D98FD3-23F2-4C7F-B154-8DEDC320463E}"/>
          </ac:spMkLst>
        </pc:spChg>
      </pc:sldChg>
      <pc:sldChg chg="add del">
        <pc:chgData name="Marvin" userId="eb7c98d7-3d51-49ed-a42c-af37775a78aa" providerId="ADAL" clId="{709DF43D-8819-4427-AAFE-519521D69CAE}" dt="2020-07-10T08:50:16.020" v="435" actId="2696"/>
        <pc:sldMkLst>
          <pc:docMk/>
          <pc:sldMk cId="0" sldId="399"/>
        </pc:sldMkLst>
      </pc:sldChg>
      <pc:sldChg chg="addSp delSp modSp add del modTransition">
        <pc:chgData name="Marvin" userId="eb7c98d7-3d51-49ed-a42c-af37775a78aa" providerId="ADAL" clId="{709DF43D-8819-4427-AAFE-519521D69CAE}" dt="2020-07-10T08:56:12.874" v="481" actId="2696"/>
        <pc:sldMkLst>
          <pc:docMk/>
          <pc:sldMk cId="0" sldId="400"/>
        </pc:sldMkLst>
        <pc:spChg chg="add mod">
          <ac:chgData name="Marvin" userId="eb7c98d7-3d51-49ed-a42c-af37775a78aa" providerId="ADAL" clId="{709DF43D-8819-4427-AAFE-519521D69CAE}" dt="2020-07-10T08:49:41.333" v="420" actId="27636"/>
          <ac:spMkLst>
            <pc:docMk/>
            <pc:sldMk cId="0" sldId="400"/>
            <ac:spMk id="2" creationId="{1E362AEC-6015-482C-ADFD-90C8CC770006}"/>
          </ac:spMkLst>
        </pc:spChg>
        <pc:spChg chg="add mod">
          <ac:chgData name="Marvin" userId="eb7c98d7-3d51-49ed-a42c-af37775a78aa" providerId="ADAL" clId="{709DF43D-8819-4427-AAFE-519521D69CAE}" dt="2020-07-10T08:50:05.713" v="434" actId="1076"/>
          <ac:spMkLst>
            <pc:docMk/>
            <pc:sldMk cId="0" sldId="400"/>
            <ac:spMk id="3" creationId="{D1397BC5-70DD-4819-95BE-D67A1F604087}"/>
          </ac:spMkLst>
        </pc:spChg>
        <pc:spChg chg="del mod">
          <ac:chgData name="Marvin" userId="eb7c98d7-3d51-49ed-a42c-af37775a78aa" providerId="ADAL" clId="{709DF43D-8819-4427-AAFE-519521D69CAE}" dt="2020-07-10T08:49:38.411" v="416" actId="478"/>
          <ac:spMkLst>
            <pc:docMk/>
            <pc:sldMk cId="0" sldId="400"/>
            <ac:spMk id="609" creationId="{00000000-0000-0000-0000-000000000000}"/>
          </ac:spMkLst>
        </pc:spChg>
        <pc:spChg chg="del">
          <ac:chgData name="Marvin" userId="eb7c98d7-3d51-49ed-a42c-af37775a78aa" providerId="ADAL" clId="{709DF43D-8819-4427-AAFE-519521D69CAE}" dt="2020-07-10T08:49:48.668" v="421" actId="478"/>
          <ac:spMkLst>
            <pc:docMk/>
            <pc:sldMk cId="0" sldId="400"/>
            <ac:spMk id="610" creationId="{00000000-0000-0000-0000-000000000000}"/>
          </ac:spMkLst>
        </pc:spChg>
      </pc:sldChg>
      <pc:sldChg chg="addSp delSp modSp add modTransition setBg delDesignElem">
        <pc:chgData name="Marvin" userId="eb7c98d7-3d51-49ed-a42c-af37775a78aa" providerId="ADAL" clId="{709DF43D-8819-4427-AAFE-519521D69CAE}" dt="2020-07-28T13:01:32.846" v="3534"/>
        <pc:sldMkLst>
          <pc:docMk/>
          <pc:sldMk cId="1286945992" sldId="401"/>
        </pc:sldMkLst>
        <pc:spChg chg="mod">
          <ac:chgData name="Marvin" userId="eb7c98d7-3d51-49ed-a42c-af37775a78aa" providerId="ADAL" clId="{709DF43D-8819-4427-AAFE-519521D69CAE}" dt="2020-07-10T08:47:19.170" v="377" actId="122"/>
          <ac:spMkLst>
            <pc:docMk/>
            <pc:sldMk cId="1286945992" sldId="401"/>
            <ac:spMk id="2" creationId="{B841A75F-95B9-40D7-8817-565B2EA56D3F}"/>
          </ac:spMkLst>
        </pc:spChg>
        <pc:spChg chg="mod">
          <ac:chgData name="Marvin" userId="eb7c98d7-3d51-49ed-a42c-af37775a78aa" providerId="ADAL" clId="{709DF43D-8819-4427-AAFE-519521D69CAE}" dt="2020-07-10T09:30:04.971" v="612" actId="1076"/>
          <ac:spMkLst>
            <pc:docMk/>
            <pc:sldMk cId="1286945992" sldId="401"/>
            <ac:spMk id="3" creationId="{41C6552A-5B3A-4F8A-BB32-5FEA48BD07CD}"/>
          </ac:spMkLst>
        </pc:spChg>
        <pc:spChg chg="del">
          <ac:chgData name="Marvin" userId="eb7c98d7-3d51-49ed-a42c-af37775a78aa" providerId="ADAL" clId="{709DF43D-8819-4427-AAFE-519521D69CAE}" dt="2020-07-10T08:46:31.822" v="372"/>
          <ac:spMkLst>
            <pc:docMk/>
            <pc:sldMk cId="1286945992" sldId="401"/>
            <ac:spMk id="8" creationId="{8D70B121-56F4-4848-B38B-182089D909FA}"/>
          </ac:spMkLst>
        </pc:sp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6" creationId="{095B2A7E-9E8A-43CC-9139-E7B36B4C39DD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7" creationId="{5F44238C-DDC8-4E36-BB09-ABC98DA0E5F1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9" creationId="{564D2662-1B3D-4314-BFE8-363F7EB8869B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11" creationId="{2815EC0A-2594-41B9-B1DE-2E1959336FB5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12" creationId="{D0E6653C-D43D-4F00-A0AB-CC20EA2A3DD4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13" creationId="{97C55A8C-B5FC-4560-BF17-03655A0BCD1E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14" creationId="{74366078-988A-434D-A229-0B41B869E761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15" creationId="{13EE4913-911B-40AB-95E1-1B5A8740EE88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16" creationId="{7ADA9BEB-0D94-46F2-8566-1701BE8F96FB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17" creationId="{619657A1-C8A9-4A5F-8B6F-3AB8E75ABDC2}"/>
          </ac:picMkLst>
        </pc:picChg>
        <pc:picChg chg="add del mod">
          <ac:chgData name="Marvin" userId="eb7c98d7-3d51-49ed-a42c-af37775a78aa" providerId="ADAL" clId="{709DF43D-8819-4427-AAFE-519521D69CAE}" dt="2020-07-10T08:48:30.123" v="405" actId="478"/>
          <ac:picMkLst>
            <pc:docMk/>
            <pc:sldMk cId="1286945992" sldId="401"/>
            <ac:picMk id="18" creationId="{438DCD05-F9BD-4936-82BD-BBD52B53228A}"/>
          </ac:picMkLst>
        </pc:picChg>
        <pc:cxnChg chg="del">
          <ac:chgData name="Marvin" userId="eb7c98d7-3d51-49ed-a42c-af37775a78aa" providerId="ADAL" clId="{709DF43D-8819-4427-AAFE-519521D69CAE}" dt="2020-07-10T08:46:31.822" v="372"/>
          <ac:cxnSpMkLst>
            <pc:docMk/>
            <pc:sldMk cId="1286945992" sldId="401"/>
            <ac:cxnSpMk id="10" creationId="{2D72A2C9-F3CA-4216-8BAD-FA4C970C3C4E}"/>
          </ac:cxnSpMkLst>
        </pc:cxnChg>
      </pc:sldChg>
      <pc:sldChg chg="addSp delSp modSp add modTransition">
        <pc:chgData name="Marvin" userId="eb7c98d7-3d51-49ed-a42c-af37775a78aa" providerId="ADAL" clId="{709DF43D-8819-4427-AAFE-519521D69CAE}" dt="2020-07-28T13:01:32.846" v="3534"/>
        <pc:sldMkLst>
          <pc:docMk/>
          <pc:sldMk cId="3572692497" sldId="402"/>
        </pc:sldMkLst>
        <pc:spChg chg="mod">
          <ac:chgData name="Marvin" userId="eb7c98d7-3d51-49ed-a42c-af37775a78aa" providerId="ADAL" clId="{709DF43D-8819-4427-AAFE-519521D69CAE}" dt="2020-07-10T08:53:33.016" v="473" actId="1076"/>
          <ac:spMkLst>
            <pc:docMk/>
            <pc:sldMk cId="3572692497" sldId="402"/>
            <ac:spMk id="5" creationId="{B1486C82-AD6A-43AA-9DD6-CC69BF7E74EA}"/>
          </ac:spMkLst>
        </pc:spChg>
        <pc:spChg chg="mod">
          <ac:chgData name="Marvin" userId="eb7c98d7-3d51-49ed-a42c-af37775a78aa" providerId="ADAL" clId="{709DF43D-8819-4427-AAFE-519521D69CAE}" dt="2020-07-10T08:54:25.621" v="480" actId="1076"/>
          <ac:spMkLst>
            <pc:docMk/>
            <pc:sldMk cId="3572692497" sldId="402"/>
            <ac:spMk id="6" creationId="{31549AB7-5B27-4338-B271-E27844A77486}"/>
          </ac:spMkLst>
        </pc:spChg>
        <pc:picChg chg="add mod ord modCrop">
          <ac:chgData name="Marvin" userId="eb7c98d7-3d51-49ed-a42c-af37775a78aa" providerId="ADAL" clId="{709DF43D-8819-4427-AAFE-519521D69CAE}" dt="2020-07-10T08:54:22.126" v="479" actId="1076"/>
          <ac:picMkLst>
            <pc:docMk/>
            <pc:sldMk cId="3572692497" sldId="402"/>
            <ac:picMk id="3" creationId="{19AB922A-C63C-4D07-A9AF-E45C0F2E9F98}"/>
          </ac:picMkLst>
        </pc:picChg>
        <pc:picChg chg="del">
          <ac:chgData name="Marvin" userId="eb7c98d7-3d51-49ed-a42c-af37775a78aa" providerId="ADAL" clId="{709DF43D-8819-4427-AAFE-519521D69CAE}" dt="2020-07-10T08:52:37.740" v="455" actId="478"/>
          <ac:picMkLst>
            <pc:docMk/>
            <pc:sldMk cId="3572692497" sldId="402"/>
            <ac:picMk id="8" creationId="{E4AD6C16-5F1B-42C9-9F12-36C88CFB927E}"/>
          </ac:picMkLst>
        </pc:picChg>
      </pc:sldChg>
      <pc:sldChg chg="addSp delSp modSp add del">
        <pc:chgData name="Marvin" userId="eb7c98d7-3d51-49ed-a42c-af37775a78aa" providerId="ADAL" clId="{709DF43D-8819-4427-AAFE-519521D69CAE}" dt="2020-07-10T09:02:34.789" v="551" actId="2696"/>
        <pc:sldMkLst>
          <pc:docMk/>
          <pc:sldMk cId="1973076573" sldId="403"/>
        </pc:sldMkLst>
        <pc:spChg chg="del">
          <ac:chgData name="Marvin" userId="eb7c98d7-3d51-49ed-a42c-af37775a78aa" providerId="ADAL" clId="{709DF43D-8819-4427-AAFE-519521D69CAE}" dt="2020-07-10T09:02:32.599" v="550"/>
          <ac:spMkLst>
            <pc:docMk/>
            <pc:sldMk cId="1973076573" sldId="403"/>
            <ac:spMk id="2" creationId="{653EF37A-4286-4E6A-B200-0B283A5B99F6}"/>
          </ac:spMkLst>
        </pc:spChg>
        <pc:spChg chg="del">
          <ac:chgData name="Marvin" userId="eb7c98d7-3d51-49ed-a42c-af37775a78aa" providerId="ADAL" clId="{709DF43D-8819-4427-AAFE-519521D69CAE}" dt="2020-07-10T09:02:32.599" v="550"/>
          <ac:spMkLst>
            <pc:docMk/>
            <pc:sldMk cId="1973076573" sldId="403"/>
            <ac:spMk id="3" creationId="{85B512BF-9187-4AC9-B8CD-BE3D3E97DAC4}"/>
          </ac:spMkLst>
        </pc:spChg>
        <pc:spChg chg="add mod">
          <ac:chgData name="Marvin" userId="eb7c98d7-3d51-49ed-a42c-af37775a78aa" providerId="ADAL" clId="{709DF43D-8819-4427-AAFE-519521D69CAE}" dt="2020-07-10T09:02:32.599" v="550"/>
          <ac:spMkLst>
            <pc:docMk/>
            <pc:sldMk cId="1973076573" sldId="403"/>
            <ac:spMk id="4" creationId="{FD9DD61A-6A46-4396-954C-19EFCFB0A40B}"/>
          </ac:spMkLst>
        </pc:spChg>
        <pc:spChg chg="add mod">
          <ac:chgData name="Marvin" userId="eb7c98d7-3d51-49ed-a42c-af37775a78aa" providerId="ADAL" clId="{709DF43D-8819-4427-AAFE-519521D69CAE}" dt="2020-07-10T09:02:32.599" v="550"/>
          <ac:spMkLst>
            <pc:docMk/>
            <pc:sldMk cId="1973076573" sldId="403"/>
            <ac:spMk id="5" creationId="{A53D615C-DA63-41CD-A162-F1606E6BB785}"/>
          </ac:spMkLst>
        </pc:spChg>
      </pc:sldChg>
      <pc:sldChg chg="addSp delSp modSp add modTransition modAnim">
        <pc:chgData name="Marvin" userId="eb7c98d7-3d51-49ed-a42c-af37775a78aa" providerId="ADAL" clId="{709DF43D-8819-4427-AAFE-519521D69CAE}" dt="2020-07-28T13:01:32.846" v="3534"/>
        <pc:sldMkLst>
          <pc:docMk/>
          <pc:sldMk cId="2909688085" sldId="403"/>
        </pc:sldMkLst>
        <pc:spChg chg="mod">
          <ac:chgData name="Marvin" userId="eb7c98d7-3d51-49ed-a42c-af37775a78aa" providerId="ADAL" clId="{709DF43D-8819-4427-AAFE-519521D69CAE}" dt="2020-07-10T09:11:12.709" v="594" actId="207"/>
          <ac:spMkLst>
            <pc:docMk/>
            <pc:sldMk cId="2909688085" sldId="403"/>
            <ac:spMk id="8" creationId="{195E3A98-1A82-45B7-9801-0BD53DBE6FA4}"/>
          </ac:spMkLst>
        </pc:spChg>
        <pc:spChg chg="add del">
          <ac:chgData name="Marvin" userId="eb7c98d7-3d51-49ed-a42c-af37775a78aa" providerId="ADAL" clId="{709DF43D-8819-4427-AAFE-519521D69CAE}" dt="2020-07-10T09:10:31.784" v="580"/>
          <ac:spMkLst>
            <pc:docMk/>
            <pc:sldMk cId="2909688085" sldId="403"/>
            <ac:spMk id="10" creationId="{9F02A408-79DF-4115-83DF-8407E519FDAD}"/>
          </ac:spMkLst>
        </pc:spChg>
        <pc:spChg chg="add del">
          <ac:chgData name="Marvin" userId="eb7c98d7-3d51-49ed-a42c-af37775a78aa" providerId="ADAL" clId="{709DF43D-8819-4427-AAFE-519521D69CAE}" dt="2020-07-10T09:10:34.837" v="582"/>
          <ac:spMkLst>
            <pc:docMk/>
            <pc:sldMk cId="2909688085" sldId="403"/>
            <ac:spMk id="11" creationId="{92C57F78-BE59-4FF6-85A9-E5DBC65EFFBB}"/>
          </ac:spMkLst>
        </pc:spChg>
        <pc:picChg chg="add mod">
          <ac:chgData name="Marvin" userId="eb7c98d7-3d51-49ed-a42c-af37775a78aa" providerId="ADAL" clId="{709DF43D-8819-4427-AAFE-519521D69CAE}" dt="2020-07-10T09:04:29.102" v="557" actId="1076"/>
          <ac:picMkLst>
            <pc:docMk/>
            <pc:sldMk cId="2909688085" sldId="403"/>
            <ac:picMk id="2" creationId="{CFCB9171-E7FF-4681-8A22-7D789BDAFEBF}"/>
          </ac:picMkLst>
        </pc:picChg>
        <pc:picChg chg="del">
          <ac:chgData name="Marvin" userId="eb7c98d7-3d51-49ed-a42c-af37775a78aa" providerId="ADAL" clId="{709DF43D-8819-4427-AAFE-519521D69CAE}" dt="2020-07-10T09:04:26.709" v="556" actId="478"/>
          <ac:picMkLst>
            <pc:docMk/>
            <pc:sldMk cId="2909688085" sldId="403"/>
            <ac:picMk id="3" creationId="{E6452B42-A43A-4536-BEE7-557C44A70C2F}"/>
          </ac:picMkLst>
        </pc:picChg>
        <pc:picChg chg="del mod">
          <ac:chgData name="Marvin" userId="eb7c98d7-3d51-49ed-a42c-af37775a78aa" providerId="ADAL" clId="{709DF43D-8819-4427-AAFE-519521D69CAE}" dt="2020-07-10T09:04:58.317" v="558" actId="478"/>
          <ac:picMkLst>
            <pc:docMk/>
            <pc:sldMk cId="2909688085" sldId="403"/>
            <ac:picMk id="4" creationId="{6AFA06F5-6EB9-4FE3-8C54-3636E422B17F}"/>
          </ac:picMkLst>
        </pc:picChg>
        <pc:picChg chg="add mod modCrop">
          <ac:chgData name="Marvin" userId="eb7c98d7-3d51-49ed-a42c-af37775a78aa" providerId="ADAL" clId="{709DF43D-8819-4427-AAFE-519521D69CAE}" dt="2020-07-10T09:10:53.741" v="589" actId="1076"/>
          <ac:picMkLst>
            <pc:docMk/>
            <pc:sldMk cId="2909688085" sldId="403"/>
            <ac:picMk id="6" creationId="{6423E2BB-509C-4665-ADFA-7471D7E8B6B8}"/>
          </ac:picMkLst>
        </pc:picChg>
        <pc:picChg chg="del">
          <ac:chgData name="Marvin" userId="eb7c98d7-3d51-49ed-a42c-af37775a78aa" providerId="ADAL" clId="{709DF43D-8819-4427-AAFE-519521D69CAE}" dt="2020-07-10T09:09:17.420" v="568" actId="478"/>
          <ac:picMkLst>
            <pc:docMk/>
            <pc:sldMk cId="2909688085" sldId="403"/>
            <ac:picMk id="7" creationId="{AE3C9A94-9F09-4306-8ED7-99A89AE9C2DB}"/>
          </ac:picMkLst>
        </pc:picChg>
        <pc:picChg chg="add mod modCrop">
          <ac:chgData name="Marvin" userId="eb7c98d7-3d51-49ed-a42c-af37775a78aa" providerId="ADAL" clId="{709DF43D-8819-4427-AAFE-519521D69CAE}" dt="2020-07-10T09:09:37.761" v="576" actId="1076"/>
          <ac:picMkLst>
            <pc:docMk/>
            <pc:sldMk cId="2909688085" sldId="403"/>
            <ac:picMk id="9" creationId="{F0581800-EDA8-467A-B9B3-4CC2A03EE7D5}"/>
          </ac:picMkLst>
        </pc:picChg>
        <pc:picChg chg="add mod">
          <ac:chgData name="Marvin" userId="eb7c98d7-3d51-49ed-a42c-af37775a78aa" providerId="ADAL" clId="{709DF43D-8819-4427-AAFE-519521D69CAE}" dt="2020-07-10T09:10:51.517" v="588" actId="1076"/>
          <ac:picMkLst>
            <pc:docMk/>
            <pc:sldMk cId="2909688085" sldId="403"/>
            <ac:picMk id="12" creationId="{F4F8D56B-7AE6-4387-8944-68D1B4CF4E1C}"/>
          </ac:picMkLst>
        </pc:picChg>
        <pc:picChg chg="add del">
          <ac:chgData name="Marvin" userId="eb7c98d7-3d51-49ed-a42c-af37775a78aa" providerId="ADAL" clId="{709DF43D-8819-4427-AAFE-519521D69CAE}" dt="2020-07-10T09:10:31.784" v="580"/>
          <ac:picMkLst>
            <pc:docMk/>
            <pc:sldMk cId="2909688085" sldId="403"/>
            <ac:picMk id="1026" creationId="{C5225159-5B7C-4C7C-96E3-FFC545035E85}"/>
          </ac:picMkLst>
        </pc:picChg>
        <pc:picChg chg="add del">
          <ac:chgData name="Marvin" userId="eb7c98d7-3d51-49ed-a42c-af37775a78aa" providerId="ADAL" clId="{709DF43D-8819-4427-AAFE-519521D69CAE}" dt="2020-07-10T09:10:31.784" v="580"/>
          <ac:picMkLst>
            <pc:docMk/>
            <pc:sldMk cId="2909688085" sldId="403"/>
            <ac:picMk id="1027" creationId="{F655DCAD-8364-4F05-8243-79E49B831073}"/>
          </ac:picMkLst>
        </pc:picChg>
        <pc:picChg chg="add del">
          <ac:chgData name="Marvin" userId="eb7c98d7-3d51-49ed-a42c-af37775a78aa" providerId="ADAL" clId="{709DF43D-8819-4427-AAFE-519521D69CAE}" dt="2020-07-10T09:10:31.784" v="580"/>
          <ac:picMkLst>
            <pc:docMk/>
            <pc:sldMk cId="2909688085" sldId="403"/>
            <ac:picMk id="1028" creationId="{1272697F-8BDD-4D0F-83C1-9F5E3E3E6319}"/>
          </ac:picMkLst>
        </pc:picChg>
        <pc:picChg chg="add del">
          <ac:chgData name="Marvin" userId="eb7c98d7-3d51-49ed-a42c-af37775a78aa" providerId="ADAL" clId="{709DF43D-8819-4427-AAFE-519521D69CAE}" dt="2020-07-10T09:10:31.784" v="580"/>
          <ac:picMkLst>
            <pc:docMk/>
            <pc:sldMk cId="2909688085" sldId="403"/>
            <ac:picMk id="1029" creationId="{FE2544FC-8AD2-4C7C-99B9-3B1D660108F7}"/>
          </ac:picMkLst>
        </pc:picChg>
        <pc:picChg chg="add del">
          <ac:chgData name="Marvin" userId="eb7c98d7-3d51-49ed-a42c-af37775a78aa" providerId="ADAL" clId="{709DF43D-8819-4427-AAFE-519521D69CAE}" dt="2020-07-10T09:10:31.784" v="580"/>
          <ac:picMkLst>
            <pc:docMk/>
            <pc:sldMk cId="2909688085" sldId="403"/>
            <ac:picMk id="1030" creationId="{3A3B3AFB-F044-4F61-9B62-601C8F758398}"/>
          </ac:picMkLst>
        </pc:picChg>
        <pc:picChg chg="add del">
          <ac:chgData name="Marvin" userId="eb7c98d7-3d51-49ed-a42c-af37775a78aa" providerId="ADAL" clId="{709DF43D-8819-4427-AAFE-519521D69CAE}" dt="2020-07-10T09:10:31.784" v="580"/>
          <ac:picMkLst>
            <pc:docMk/>
            <pc:sldMk cId="2909688085" sldId="403"/>
            <ac:picMk id="1031" creationId="{128E001E-FB32-4D38-A0F4-C1E0A86074F7}"/>
          </ac:picMkLst>
        </pc:picChg>
        <pc:picChg chg="add del">
          <ac:chgData name="Marvin" userId="eb7c98d7-3d51-49ed-a42c-af37775a78aa" providerId="ADAL" clId="{709DF43D-8819-4427-AAFE-519521D69CAE}" dt="2020-07-10T09:10:31.784" v="580"/>
          <ac:picMkLst>
            <pc:docMk/>
            <pc:sldMk cId="2909688085" sldId="403"/>
            <ac:picMk id="1032" creationId="{646A2C5A-9014-44C3-9E20-BBA1601AF594}"/>
          </ac:picMkLst>
        </pc:picChg>
        <pc:picChg chg="add del">
          <ac:chgData name="Marvin" userId="eb7c98d7-3d51-49ed-a42c-af37775a78aa" providerId="ADAL" clId="{709DF43D-8819-4427-AAFE-519521D69CAE}" dt="2020-07-10T09:10:34.837" v="582"/>
          <ac:picMkLst>
            <pc:docMk/>
            <pc:sldMk cId="2909688085" sldId="403"/>
            <ac:picMk id="1034" creationId="{39C42EEE-ADFA-4BEC-B435-ECEFA85A0F75}"/>
          </ac:picMkLst>
        </pc:picChg>
        <pc:picChg chg="add del">
          <ac:chgData name="Marvin" userId="eb7c98d7-3d51-49ed-a42c-af37775a78aa" providerId="ADAL" clId="{709DF43D-8819-4427-AAFE-519521D69CAE}" dt="2020-07-10T09:10:34.837" v="582"/>
          <ac:picMkLst>
            <pc:docMk/>
            <pc:sldMk cId="2909688085" sldId="403"/>
            <ac:picMk id="1035" creationId="{6D098C8A-2045-4011-810D-7094B71EA9B0}"/>
          </ac:picMkLst>
        </pc:picChg>
        <pc:picChg chg="add del">
          <ac:chgData name="Marvin" userId="eb7c98d7-3d51-49ed-a42c-af37775a78aa" providerId="ADAL" clId="{709DF43D-8819-4427-AAFE-519521D69CAE}" dt="2020-07-10T09:10:34.837" v="582"/>
          <ac:picMkLst>
            <pc:docMk/>
            <pc:sldMk cId="2909688085" sldId="403"/>
            <ac:picMk id="1036" creationId="{3C7276AE-9952-4C49-849F-0FDD267D7212}"/>
          </ac:picMkLst>
        </pc:picChg>
        <pc:picChg chg="add del">
          <ac:chgData name="Marvin" userId="eb7c98d7-3d51-49ed-a42c-af37775a78aa" providerId="ADAL" clId="{709DF43D-8819-4427-AAFE-519521D69CAE}" dt="2020-07-10T09:10:34.837" v="582"/>
          <ac:picMkLst>
            <pc:docMk/>
            <pc:sldMk cId="2909688085" sldId="403"/>
            <ac:picMk id="1037" creationId="{B51438CB-C0EA-4602-891B-E086C9E139A6}"/>
          </ac:picMkLst>
        </pc:picChg>
        <pc:picChg chg="add del">
          <ac:chgData name="Marvin" userId="eb7c98d7-3d51-49ed-a42c-af37775a78aa" providerId="ADAL" clId="{709DF43D-8819-4427-AAFE-519521D69CAE}" dt="2020-07-10T09:10:34.837" v="582"/>
          <ac:picMkLst>
            <pc:docMk/>
            <pc:sldMk cId="2909688085" sldId="403"/>
            <ac:picMk id="1038" creationId="{C88AF4EC-6AD3-4D84-A5A0-2612C1ACA1AE}"/>
          </ac:picMkLst>
        </pc:picChg>
        <pc:picChg chg="add del">
          <ac:chgData name="Marvin" userId="eb7c98d7-3d51-49ed-a42c-af37775a78aa" providerId="ADAL" clId="{709DF43D-8819-4427-AAFE-519521D69CAE}" dt="2020-07-10T09:10:34.837" v="582"/>
          <ac:picMkLst>
            <pc:docMk/>
            <pc:sldMk cId="2909688085" sldId="403"/>
            <ac:picMk id="1039" creationId="{EF86649A-A68C-4BB5-BC0D-614522457AA4}"/>
          </ac:picMkLst>
        </pc:picChg>
        <pc:picChg chg="add del">
          <ac:chgData name="Marvin" userId="eb7c98d7-3d51-49ed-a42c-af37775a78aa" providerId="ADAL" clId="{709DF43D-8819-4427-AAFE-519521D69CAE}" dt="2020-07-10T09:10:34.837" v="582"/>
          <ac:picMkLst>
            <pc:docMk/>
            <pc:sldMk cId="2909688085" sldId="403"/>
            <ac:picMk id="1040" creationId="{10D702CA-2BAD-4E08-8483-8B3DE6CCE580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28T13:01:32.846" v="3534"/>
        <pc:sldMkLst>
          <pc:docMk/>
          <pc:sldMk cId="2416238235" sldId="404"/>
        </pc:sldMkLst>
        <pc:picChg chg="add mod">
          <ac:chgData name="Marvin" userId="eb7c98d7-3d51-49ed-a42c-af37775a78aa" providerId="ADAL" clId="{709DF43D-8819-4427-AAFE-519521D69CAE}" dt="2020-07-10T09:28:07.720" v="605" actId="1076"/>
          <ac:picMkLst>
            <pc:docMk/>
            <pc:sldMk cId="2416238235" sldId="404"/>
            <ac:picMk id="2" creationId="{25780C10-AE59-4F52-91DD-F5532072E7E3}"/>
          </ac:picMkLst>
        </pc:picChg>
        <pc:picChg chg="del">
          <ac:chgData name="Marvin" userId="eb7c98d7-3d51-49ed-a42c-af37775a78aa" providerId="ADAL" clId="{709DF43D-8819-4427-AAFE-519521D69CAE}" dt="2020-07-10T09:27:31.158" v="598" actId="478"/>
          <ac:picMkLst>
            <pc:docMk/>
            <pc:sldMk cId="2416238235" sldId="404"/>
            <ac:picMk id="3" creationId="{E6452B42-A43A-4536-BEE7-557C44A70C2F}"/>
          </ac:picMkLst>
        </pc:picChg>
        <pc:picChg chg="del">
          <ac:chgData name="Marvin" userId="eb7c98d7-3d51-49ed-a42c-af37775a78aa" providerId="ADAL" clId="{709DF43D-8819-4427-AAFE-519521D69CAE}" dt="2020-07-10T09:28:31.750" v="607" actId="478"/>
          <ac:picMkLst>
            <pc:docMk/>
            <pc:sldMk cId="2416238235" sldId="404"/>
            <ac:picMk id="4" creationId="{6AFA06F5-6EB9-4FE3-8C54-3636E422B17F}"/>
          </ac:picMkLst>
        </pc:picChg>
        <pc:picChg chg="add mod">
          <ac:chgData name="Marvin" userId="eb7c98d7-3d51-49ed-a42c-af37775a78aa" providerId="ADAL" clId="{709DF43D-8819-4427-AAFE-519521D69CAE}" dt="2020-07-10T09:29:55.706" v="611" actId="1076"/>
          <ac:picMkLst>
            <pc:docMk/>
            <pc:sldMk cId="2416238235" sldId="404"/>
            <ac:picMk id="6" creationId="{81C60626-ED42-424F-B21C-E722B2741F7F}"/>
          </ac:picMkLst>
        </pc:picChg>
        <pc:picChg chg="del">
          <ac:chgData name="Marvin" userId="eb7c98d7-3d51-49ed-a42c-af37775a78aa" providerId="ADAL" clId="{709DF43D-8819-4427-AAFE-519521D69CAE}" dt="2020-07-10T09:28:05.230" v="604" actId="478"/>
          <ac:picMkLst>
            <pc:docMk/>
            <pc:sldMk cId="2416238235" sldId="404"/>
            <ac:picMk id="7" creationId="{AE3C9A94-9F09-4306-8ED7-99A89AE9C2DB}"/>
          </ac:picMkLst>
        </pc:picChg>
        <pc:picChg chg="add mod">
          <ac:chgData name="Marvin" userId="eb7c98d7-3d51-49ed-a42c-af37775a78aa" providerId="ADAL" clId="{709DF43D-8819-4427-AAFE-519521D69CAE}" dt="2020-07-10T09:29:13.082" v="610" actId="1076"/>
          <ac:picMkLst>
            <pc:docMk/>
            <pc:sldMk cId="2416238235" sldId="404"/>
            <ac:picMk id="9" creationId="{B8B49BBC-1E99-4786-8546-C37ED69CD4DC}"/>
          </ac:picMkLst>
        </pc:picChg>
      </pc:sldChg>
      <pc:sldChg chg="addSp delSp modSp add ord modTransition">
        <pc:chgData name="Marvin" userId="eb7c98d7-3d51-49ed-a42c-af37775a78aa" providerId="ADAL" clId="{709DF43D-8819-4427-AAFE-519521D69CAE}" dt="2020-07-30T08:45:32.807" v="4675" actId="27636"/>
        <pc:sldMkLst>
          <pc:docMk/>
          <pc:sldMk cId="1522019003" sldId="405"/>
        </pc:sldMkLst>
        <pc:spChg chg="mod">
          <ac:chgData name="Marvin" userId="eb7c98d7-3d51-49ed-a42c-af37775a78aa" providerId="ADAL" clId="{709DF43D-8819-4427-AAFE-519521D69CAE}" dt="2020-07-10T09:35:45.607" v="704" actId="20577"/>
          <ac:spMkLst>
            <pc:docMk/>
            <pc:sldMk cId="1522019003" sldId="405"/>
            <ac:spMk id="2" creationId="{5FD4EF3B-5243-4EF2-93C5-722951BF4F85}"/>
          </ac:spMkLst>
        </pc:spChg>
        <pc:spChg chg="del">
          <ac:chgData name="Marvin" userId="eb7c98d7-3d51-49ed-a42c-af37775a78aa" providerId="ADAL" clId="{709DF43D-8819-4427-AAFE-519521D69CAE}" dt="2020-07-10T09:30:43.253" v="630"/>
          <ac:spMkLst>
            <pc:docMk/>
            <pc:sldMk cId="1522019003" sldId="405"/>
            <ac:spMk id="3" creationId="{77A4E451-5C8C-45F3-80FF-E152802B61C8}"/>
          </ac:spMkLst>
        </pc:spChg>
        <pc:spChg chg="add mod">
          <ac:chgData name="Marvin" userId="eb7c98d7-3d51-49ed-a42c-af37775a78aa" providerId="ADAL" clId="{709DF43D-8819-4427-AAFE-519521D69CAE}" dt="2020-07-30T08:45:32.807" v="4675" actId="27636"/>
          <ac:spMkLst>
            <pc:docMk/>
            <pc:sldMk cId="1522019003" sldId="405"/>
            <ac:spMk id="4" creationId="{9009AC69-771F-497D-808C-11BC344C60ED}"/>
          </ac:spMkLst>
        </pc:spChg>
      </pc:sldChg>
      <pc:sldChg chg="modSp add">
        <pc:chgData name="Marvin" userId="eb7c98d7-3d51-49ed-a42c-af37775a78aa" providerId="ADAL" clId="{709DF43D-8819-4427-AAFE-519521D69CAE}" dt="2020-07-28T13:19:04.670" v="4193" actId="1076"/>
        <pc:sldMkLst>
          <pc:docMk/>
          <pc:sldMk cId="19262609" sldId="666"/>
        </pc:sldMkLst>
        <pc:spChg chg="mod">
          <ac:chgData name="Marvin" userId="eb7c98d7-3d51-49ed-a42c-af37775a78aa" providerId="ADAL" clId="{709DF43D-8819-4427-AAFE-519521D69CAE}" dt="2020-07-28T10:45:57.674" v="2105" actId="27636"/>
          <ac:spMkLst>
            <pc:docMk/>
            <pc:sldMk cId="19262609" sldId="666"/>
            <ac:spMk id="2" creationId="{56656212-344A-4D39-9B3E-F2984B4A9249}"/>
          </ac:spMkLst>
        </pc:spChg>
        <pc:spChg chg="mod">
          <ac:chgData name="Marvin" userId="eb7c98d7-3d51-49ed-a42c-af37775a78aa" providerId="ADAL" clId="{709DF43D-8819-4427-AAFE-519521D69CAE}" dt="2020-07-10T10:00:20.673" v="1709" actId="20577"/>
          <ac:spMkLst>
            <pc:docMk/>
            <pc:sldMk cId="19262609" sldId="666"/>
            <ac:spMk id="3" creationId="{6CD269C3-0C51-4A45-BFBE-DB1D27B88282}"/>
          </ac:spMkLst>
        </pc:spChg>
        <pc:spChg chg="mod">
          <ac:chgData name="Marvin" userId="eb7c98d7-3d51-49ed-a42c-af37775a78aa" providerId="ADAL" clId="{709DF43D-8819-4427-AAFE-519521D69CAE}" dt="2020-07-28T13:19:04.670" v="4193" actId="1076"/>
          <ac:spMkLst>
            <pc:docMk/>
            <pc:sldMk cId="19262609" sldId="666"/>
            <ac:spMk id="6" creationId="{8F9D9BBF-93E5-49B6-B517-38A65D270FAB}"/>
          </ac:spMkLst>
        </pc:spChg>
      </pc:sldChg>
      <pc:sldChg chg="addSp delSp modSp add">
        <pc:chgData name="Marvin" userId="eb7c98d7-3d51-49ed-a42c-af37775a78aa" providerId="ADAL" clId="{709DF43D-8819-4427-AAFE-519521D69CAE}" dt="2020-07-28T13:18:20.715" v="4176" actId="1076"/>
        <pc:sldMkLst>
          <pc:docMk/>
          <pc:sldMk cId="44844340" sldId="667"/>
        </pc:sldMkLst>
        <pc:spChg chg="del mod">
          <ac:chgData name="Marvin" userId="eb7c98d7-3d51-49ed-a42c-af37775a78aa" providerId="ADAL" clId="{709DF43D-8819-4427-AAFE-519521D69CAE}" dt="2020-07-28T13:17:44.634" v="4167" actId="478"/>
          <ac:spMkLst>
            <pc:docMk/>
            <pc:sldMk cId="44844340" sldId="667"/>
            <ac:spMk id="2" creationId="{BF8C85E9-BFFD-40E5-AA90-C7A9DE6BBDE7}"/>
          </ac:spMkLst>
        </pc:spChg>
        <pc:spChg chg="mod">
          <ac:chgData name="Marvin" userId="eb7c98d7-3d51-49ed-a42c-af37775a78aa" providerId="ADAL" clId="{709DF43D-8819-4427-AAFE-519521D69CAE}" dt="2020-07-10T10:01:05.550" v="1719" actId="14100"/>
          <ac:spMkLst>
            <pc:docMk/>
            <pc:sldMk cId="44844340" sldId="667"/>
            <ac:spMk id="3" creationId="{40CE3CF6-5BF1-47E1-83AC-248A69CD277B}"/>
          </ac:spMkLst>
        </pc:spChg>
        <pc:spChg chg="add mod">
          <ac:chgData name="Marvin" userId="eb7c98d7-3d51-49ed-a42c-af37775a78aa" providerId="ADAL" clId="{709DF43D-8819-4427-AAFE-519521D69CAE}" dt="2020-07-28T13:18:20.715" v="4176" actId="1076"/>
          <ac:spMkLst>
            <pc:docMk/>
            <pc:sldMk cId="44844340" sldId="667"/>
            <ac:spMk id="4" creationId="{5740FD13-95CE-4085-A74C-17FA7E13CCA5}"/>
          </ac:spMkLst>
        </pc:spChg>
      </pc:sldChg>
      <pc:sldChg chg="addSp delSp modSp add">
        <pc:chgData name="Marvin" userId="eb7c98d7-3d51-49ed-a42c-af37775a78aa" providerId="ADAL" clId="{709DF43D-8819-4427-AAFE-519521D69CAE}" dt="2020-07-28T13:18:32.142" v="4177" actId="1076"/>
        <pc:sldMkLst>
          <pc:docMk/>
          <pc:sldMk cId="1987792277" sldId="676"/>
        </pc:sldMkLst>
        <pc:spChg chg="mod">
          <ac:chgData name="Marvin" userId="eb7c98d7-3d51-49ed-a42c-af37775a78aa" providerId="ADAL" clId="{709DF43D-8819-4427-AAFE-519521D69CAE}" dt="2020-07-28T13:18:32.142" v="4177" actId="1076"/>
          <ac:spMkLst>
            <pc:docMk/>
            <pc:sldMk cId="1987792277" sldId="676"/>
            <ac:spMk id="2" creationId="{8DFF3F32-FC86-4330-A882-8E38FFAB81D6}"/>
          </ac:spMkLst>
        </pc:spChg>
        <pc:spChg chg="add mod">
          <ac:chgData name="Marvin" userId="eb7c98d7-3d51-49ed-a42c-af37775a78aa" providerId="ADAL" clId="{709DF43D-8819-4427-AAFE-519521D69CAE}" dt="2020-07-10T09:59:54.225" v="1701" actId="20577"/>
          <ac:spMkLst>
            <pc:docMk/>
            <pc:sldMk cId="1987792277" sldId="676"/>
            <ac:spMk id="3" creationId="{973114C5-D3E5-4E7C-BAE4-7E6A6F3DDE4B}"/>
          </ac:spMkLst>
        </pc:spChg>
        <pc:spChg chg="del mod">
          <ac:chgData name="Marvin" userId="eb7c98d7-3d51-49ed-a42c-af37775a78aa" providerId="ADAL" clId="{709DF43D-8819-4427-AAFE-519521D69CAE}" dt="2020-07-10T09:59:33.128" v="1687" actId="478"/>
          <ac:spMkLst>
            <pc:docMk/>
            <pc:sldMk cId="1987792277" sldId="676"/>
            <ac:spMk id="4" creationId="{BC433342-E5E3-4197-A85C-27A49DC7F86B}"/>
          </ac:spMkLst>
        </pc:spChg>
        <pc:spChg chg="add del mod">
          <ac:chgData name="Marvin" userId="eb7c98d7-3d51-49ed-a42c-af37775a78aa" providerId="ADAL" clId="{709DF43D-8819-4427-AAFE-519521D69CAE}" dt="2020-07-10T09:59:24.568" v="1685" actId="478"/>
          <ac:spMkLst>
            <pc:docMk/>
            <pc:sldMk cId="1987792277" sldId="676"/>
            <ac:spMk id="6" creationId="{CC41C636-72C1-4A70-8054-60EFD5CF29AE}"/>
          </ac:spMkLst>
        </pc:spChg>
        <pc:picChg chg="mod">
          <ac:chgData name="Marvin" userId="eb7c98d7-3d51-49ed-a42c-af37775a78aa" providerId="ADAL" clId="{709DF43D-8819-4427-AAFE-519521D69CAE}" dt="2020-07-10T09:59:22.696" v="1684" actId="1076"/>
          <ac:picMkLst>
            <pc:docMk/>
            <pc:sldMk cId="1987792277" sldId="676"/>
            <ac:picMk id="4100" creationId="{B3F48777-8682-42E1-8B12-1823B445392E}"/>
          </ac:picMkLst>
        </pc:picChg>
      </pc:sldChg>
      <pc:sldChg chg="modSp add ord">
        <pc:chgData name="Marvin" userId="eb7c98d7-3d51-49ed-a42c-af37775a78aa" providerId="ADAL" clId="{709DF43D-8819-4427-AAFE-519521D69CAE}" dt="2020-07-28T13:24:39.385" v="4319"/>
        <pc:sldMkLst>
          <pc:docMk/>
          <pc:sldMk cId="2006652622" sldId="677"/>
        </pc:sldMkLst>
        <pc:spChg chg="mod">
          <ac:chgData name="Marvin" userId="eb7c98d7-3d51-49ed-a42c-af37775a78aa" providerId="ADAL" clId="{709DF43D-8819-4427-AAFE-519521D69CAE}" dt="2020-07-10T10:03:42.736" v="1777" actId="20577"/>
          <ac:spMkLst>
            <pc:docMk/>
            <pc:sldMk cId="2006652622" sldId="677"/>
            <ac:spMk id="2" creationId="{1A52EFB3-173B-4078-94D5-C8708B5E956E}"/>
          </ac:spMkLst>
        </pc:spChg>
        <pc:spChg chg="mod">
          <ac:chgData name="Marvin" userId="eb7c98d7-3d51-49ed-a42c-af37775a78aa" providerId="ADAL" clId="{709DF43D-8819-4427-AAFE-519521D69CAE}" dt="2020-07-28T13:24:39.385" v="4319"/>
          <ac:spMkLst>
            <pc:docMk/>
            <pc:sldMk cId="2006652622" sldId="677"/>
            <ac:spMk id="3" creationId="{20A0C071-8B0E-4D68-A463-0F81A6568840}"/>
          </ac:spMkLst>
        </pc:spChg>
      </pc:sldChg>
      <pc:sldChg chg="modSp add">
        <pc:chgData name="Marvin" userId="eb7c98d7-3d51-49ed-a42c-af37775a78aa" providerId="ADAL" clId="{709DF43D-8819-4427-AAFE-519521D69CAE}" dt="2020-07-10T10:04:43.048" v="1829" actId="20577"/>
        <pc:sldMkLst>
          <pc:docMk/>
          <pc:sldMk cId="1302135706" sldId="678"/>
        </pc:sldMkLst>
        <pc:spChg chg="mod">
          <ac:chgData name="Marvin" userId="eb7c98d7-3d51-49ed-a42c-af37775a78aa" providerId="ADAL" clId="{709DF43D-8819-4427-AAFE-519521D69CAE}" dt="2020-07-10T10:04:29.544" v="1796" actId="20577"/>
          <ac:spMkLst>
            <pc:docMk/>
            <pc:sldMk cId="1302135706" sldId="678"/>
            <ac:spMk id="2" creationId="{9453FAB6-F865-4FA1-8F75-A4F32203D9FE}"/>
          </ac:spMkLst>
        </pc:spChg>
        <pc:spChg chg="mod">
          <ac:chgData name="Marvin" userId="eb7c98d7-3d51-49ed-a42c-af37775a78aa" providerId="ADAL" clId="{709DF43D-8819-4427-AAFE-519521D69CAE}" dt="2020-07-10T10:04:43.048" v="1829" actId="20577"/>
          <ac:spMkLst>
            <pc:docMk/>
            <pc:sldMk cId="1302135706" sldId="678"/>
            <ac:spMk id="3" creationId="{FA15C6BA-5581-4AA5-A1A8-781FE9C5546D}"/>
          </ac:spMkLst>
        </pc:spChg>
      </pc:sldChg>
      <pc:sldChg chg="modSp add">
        <pc:chgData name="Marvin" userId="eb7c98d7-3d51-49ed-a42c-af37775a78aa" providerId="ADAL" clId="{709DF43D-8819-4427-AAFE-519521D69CAE}" dt="2020-07-10T10:05:02.481" v="1841" actId="20577"/>
        <pc:sldMkLst>
          <pc:docMk/>
          <pc:sldMk cId="1690320826" sldId="679"/>
        </pc:sldMkLst>
        <pc:spChg chg="mod">
          <ac:chgData name="Marvin" userId="eb7c98d7-3d51-49ed-a42c-af37775a78aa" providerId="ADAL" clId="{709DF43D-8819-4427-AAFE-519521D69CAE}" dt="2020-07-10T10:04:50.480" v="1834" actId="20577"/>
          <ac:spMkLst>
            <pc:docMk/>
            <pc:sldMk cId="1690320826" sldId="679"/>
            <ac:spMk id="2" creationId="{C1E84A14-C366-4EC7-8CFD-E5A225F23AF1}"/>
          </ac:spMkLst>
        </pc:spChg>
        <pc:spChg chg="mod">
          <ac:chgData name="Marvin" userId="eb7c98d7-3d51-49ed-a42c-af37775a78aa" providerId="ADAL" clId="{709DF43D-8819-4427-AAFE-519521D69CAE}" dt="2020-07-10T10:05:02.481" v="1841" actId="20577"/>
          <ac:spMkLst>
            <pc:docMk/>
            <pc:sldMk cId="1690320826" sldId="679"/>
            <ac:spMk id="3" creationId="{F5823418-0D29-4367-A73D-72BA820DDFD9}"/>
          </ac:spMkLst>
        </pc:spChg>
      </pc:sldChg>
      <pc:sldChg chg="addSp delSp modSp add del">
        <pc:chgData name="Marvin" userId="eb7c98d7-3d51-49ed-a42c-af37775a78aa" providerId="ADAL" clId="{709DF43D-8819-4427-AAFE-519521D69CAE}" dt="2020-07-28T10:58:06.225" v="2987" actId="2696"/>
        <pc:sldMkLst>
          <pc:docMk/>
          <pc:sldMk cId="984787093" sldId="680"/>
        </pc:sldMkLst>
        <pc:spChg chg="del">
          <ac:chgData name="Marvin" userId="eb7c98d7-3d51-49ed-a42c-af37775a78aa" providerId="ADAL" clId="{709DF43D-8819-4427-AAFE-519521D69CAE}" dt="2020-07-28T10:41:10.771" v="2031"/>
          <ac:spMkLst>
            <pc:docMk/>
            <pc:sldMk cId="984787093" sldId="680"/>
            <ac:spMk id="2" creationId="{F3AF2E74-9B26-4132-B48D-B0FFBB7AEDE5}"/>
          </ac:spMkLst>
        </pc:spChg>
        <pc:spChg chg="del">
          <ac:chgData name="Marvin" userId="eb7c98d7-3d51-49ed-a42c-af37775a78aa" providerId="ADAL" clId="{709DF43D-8819-4427-AAFE-519521D69CAE}" dt="2020-07-28T10:41:10.771" v="2031"/>
          <ac:spMkLst>
            <pc:docMk/>
            <pc:sldMk cId="984787093" sldId="680"/>
            <ac:spMk id="3" creationId="{ABE18BB3-6124-4689-BF3B-98B9279B45A1}"/>
          </ac:spMkLst>
        </pc:spChg>
        <pc:spChg chg="add del mod">
          <ac:chgData name="Marvin" userId="eb7c98d7-3d51-49ed-a42c-af37775a78aa" providerId="ADAL" clId="{709DF43D-8819-4427-AAFE-519521D69CAE}" dt="2020-07-28T10:50:24.023" v="2428"/>
          <ac:spMkLst>
            <pc:docMk/>
            <pc:sldMk cId="984787093" sldId="680"/>
            <ac:spMk id="4" creationId="{5FC15597-5820-48D3-828C-3D0E8A77B8E9}"/>
          </ac:spMkLst>
        </pc:spChg>
        <pc:spChg chg="add del mod">
          <ac:chgData name="Marvin" userId="eb7c98d7-3d51-49ed-a42c-af37775a78aa" providerId="ADAL" clId="{709DF43D-8819-4427-AAFE-519521D69CAE}" dt="2020-07-28T10:50:24.023" v="2428"/>
          <ac:spMkLst>
            <pc:docMk/>
            <pc:sldMk cId="984787093" sldId="680"/>
            <ac:spMk id="5" creationId="{0B5DCF33-789C-4368-87AC-D802A7CECD09}"/>
          </ac:spMkLst>
        </pc:spChg>
        <pc:spChg chg="add mod">
          <ac:chgData name="Marvin" userId="eb7c98d7-3d51-49ed-a42c-af37775a78aa" providerId="ADAL" clId="{709DF43D-8819-4427-AAFE-519521D69CAE}" dt="2020-07-28T10:50:24.023" v="2428"/>
          <ac:spMkLst>
            <pc:docMk/>
            <pc:sldMk cId="984787093" sldId="680"/>
            <ac:spMk id="6" creationId="{30CCC66C-C235-4B10-B83B-73F641BA4764}"/>
          </ac:spMkLst>
        </pc:spChg>
        <pc:spChg chg="add mod">
          <ac:chgData name="Marvin" userId="eb7c98d7-3d51-49ed-a42c-af37775a78aa" providerId="ADAL" clId="{709DF43D-8819-4427-AAFE-519521D69CAE}" dt="2020-07-28T10:50:24.023" v="2428"/>
          <ac:spMkLst>
            <pc:docMk/>
            <pc:sldMk cId="984787093" sldId="680"/>
            <ac:spMk id="7" creationId="{44051EF5-B72E-4F55-BC42-0AD63DA36D39}"/>
          </ac:spMkLst>
        </pc:spChg>
      </pc:sldChg>
      <pc:sldChg chg="addSp delSp modSp add modTransition">
        <pc:chgData name="Marvin" userId="eb7c98d7-3d51-49ed-a42c-af37775a78aa" providerId="ADAL" clId="{709DF43D-8819-4427-AAFE-519521D69CAE}" dt="2020-07-28T13:01:32.846" v="3534"/>
        <pc:sldMkLst>
          <pc:docMk/>
          <pc:sldMk cId="3914769203" sldId="681"/>
        </pc:sldMkLst>
        <pc:spChg chg="del">
          <ac:chgData name="Marvin" userId="eb7c98d7-3d51-49ed-a42c-af37775a78aa" providerId="ADAL" clId="{709DF43D-8819-4427-AAFE-519521D69CAE}" dt="2020-07-28T10:41:19.655" v="2033"/>
          <ac:spMkLst>
            <pc:docMk/>
            <pc:sldMk cId="3914769203" sldId="681"/>
            <ac:spMk id="2" creationId="{9CAC30A9-DF74-40EB-8392-BD35074EBF61}"/>
          </ac:spMkLst>
        </pc:spChg>
        <pc:spChg chg="del">
          <ac:chgData name="Marvin" userId="eb7c98d7-3d51-49ed-a42c-af37775a78aa" providerId="ADAL" clId="{709DF43D-8819-4427-AAFE-519521D69CAE}" dt="2020-07-28T10:41:19.655" v="2033"/>
          <ac:spMkLst>
            <pc:docMk/>
            <pc:sldMk cId="3914769203" sldId="681"/>
            <ac:spMk id="3" creationId="{E1D9A63D-500F-46C7-9B3A-021B3A156C6D}"/>
          </ac:spMkLst>
        </pc:spChg>
        <pc:spChg chg="add mod">
          <ac:chgData name="Marvin" userId="eb7c98d7-3d51-49ed-a42c-af37775a78aa" providerId="ADAL" clId="{709DF43D-8819-4427-AAFE-519521D69CAE}" dt="2020-07-28T10:41:23.570" v="2045" actId="20577"/>
          <ac:spMkLst>
            <pc:docMk/>
            <pc:sldMk cId="3914769203" sldId="681"/>
            <ac:spMk id="4" creationId="{796A451D-1A77-4719-8CE1-AF795F480082}"/>
          </ac:spMkLst>
        </pc:spChg>
        <pc:spChg chg="add mod">
          <ac:chgData name="Marvin" userId="eb7c98d7-3d51-49ed-a42c-af37775a78aa" providerId="ADAL" clId="{709DF43D-8819-4427-AAFE-519521D69CAE}" dt="2020-07-28T11:58:40.048" v="3202" actId="207"/>
          <ac:spMkLst>
            <pc:docMk/>
            <pc:sldMk cId="3914769203" sldId="681"/>
            <ac:spMk id="5" creationId="{69CD1866-08EC-4F2B-B180-16DD4F3AE215}"/>
          </ac:spMkLst>
        </pc:spChg>
      </pc:sldChg>
      <pc:sldChg chg="delSp modSp add modTransition setBg">
        <pc:chgData name="Marvin" userId="eb7c98d7-3d51-49ed-a42c-af37775a78aa" providerId="ADAL" clId="{709DF43D-8819-4427-AAFE-519521D69CAE}" dt="2020-07-28T13:01:32.846" v="3534"/>
        <pc:sldMkLst>
          <pc:docMk/>
          <pc:sldMk cId="3825529814" sldId="682"/>
        </pc:sldMkLst>
        <pc:spChg chg="mod">
          <ac:chgData name="Marvin" userId="eb7c98d7-3d51-49ed-a42c-af37775a78aa" providerId="ADAL" clId="{709DF43D-8819-4427-AAFE-519521D69CAE}" dt="2020-07-28T11:59:24.767" v="3224" actId="27636"/>
          <ac:spMkLst>
            <pc:docMk/>
            <pc:sldMk cId="3825529814" sldId="682"/>
            <ac:spMk id="9" creationId="{31700509-8FF1-4AE3-92EE-DC2A43001D90}"/>
          </ac:spMkLst>
        </pc:spChg>
        <pc:spChg chg="mod">
          <ac:chgData name="Marvin" userId="eb7c98d7-3d51-49ed-a42c-af37775a78aa" providerId="ADAL" clId="{709DF43D-8819-4427-AAFE-519521D69CAE}" dt="2020-07-28T12:10:21.728" v="3238" actId="20577"/>
          <ac:spMkLst>
            <pc:docMk/>
            <pc:sldMk cId="3825529814" sldId="682"/>
            <ac:spMk id="12" creationId="{76DC85C8-266B-448A-A63A-F55B4419099A}"/>
          </ac:spMkLst>
        </pc:spChg>
        <pc:spChg chg="mod">
          <ac:chgData name="Marvin" userId="eb7c98d7-3d51-49ed-a42c-af37775a78aa" providerId="ADAL" clId="{709DF43D-8819-4427-AAFE-519521D69CAE}" dt="2020-07-28T10:53:19.690" v="2630" actId="20577"/>
          <ac:spMkLst>
            <pc:docMk/>
            <pc:sldMk cId="3825529814" sldId="682"/>
            <ac:spMk id="16" creationId="{7AF56F24-8121-4C71-A94B-8787971A4E1C}"/>
          </ac:spMkLst>
        </pc:spChg>
        <pc:picChg chg="del">
          <ac:chgData name="Marvin" userId="eb7c98d7-3d51-49ed-a42c-af37775a78aa" providerId="ADAL" clId="{709DF43D-8819-4427-AAFE-519521D69CAE}" dt="2020-07-28T10:51:42.682" v="2447" actId="478"/>
          <ac:picMkLst>
            <pc:docMk/>
            <pc:sldMk cId="3825529814" sldId="682"/>
            <ac:picMk id="14" creationId="{ACA9374C-7C50-47D0-B79F-F715FA106E5C}"/>
          </ac:picMkLst>
        </pc:picChg>
        <pc:picChg chg="del">
          <ac:chgData name="Marvin" userId="eb7c98d7-3d51-49ed-a42c-af37775a78aa" providerId="ADAL" clId="{709DF43D-8819-4427-AAFE-519521D69CAE}" dt="2020-07-28T10:51:43.154" v="2448" actId="478"/>
          <ac:picMkLst>
            <pc:docMk/>
            <pc:sldMk cId="3825529814" sldId="682"/>
            <ac:picMk id="17" creationId="{0668161B-DDA4-45D3-9F28-B6806CDE4025}"/>
          </ac:picMkLst>
        </pc:picChg>
        <pc:picChg chg="del">
          <ac:chgData name="Marvin" userId="eb7c98d7-3d51-49ed-a42c-af37775a78aa" providerId="ADAL" clId="{709DF43D-8819-4427-AAFE-519521D69CAE}" dt="2020-07-28T10:51:42.138" v="2446" actId="478"/>
          <ac:picMkLst>
            <pc:docMk/>
            <pc:sldMk cId="3825529814" sldId="682"/>
            <ac:picMk id="19" creationId="{ED405DBA-F5F6-4E80-A62E-9554D5AFF027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28T13:01:32.846" v="3534"/>
        <pc:sldMkLst>
          <pc:docMk/>
          <pc:sldMk cId="3519816964" sldId="683"/>
        </pc:sldMkLst>
        <pc:spChg chg="del">
          <ac:chgData name="Marvin" userId="eb7c98d7-3d51-49ed-a42c-af37775a78aa" providerId="ADAL" clId="{709DF43D-8819-4427-AAFE-519521D69CAE}" dt="2020-07-28T12:14:26.692" v="3241"/>
          <ac:spMkLst>
            <pc:docMk/>
            <pc:sldMk cId="3519816964" sldId="683"/>
            <ac:spMk id="2" creationId="{E51D74FC-F67A-4772-BAF1-582B0FF61E83}"/>
          </ac:spMkLst>
        </pc:spChg>
        <pc:spChg chg="del">
          <ac:chgData name="Marvin" userId="eb7c98d7-3d51-49ed-a42c-af37775a78aa" providerId="ADAL" clId="{709DF43D-8819-4427-AAFE-519521D69CAE}" dt="2020-07-28T12:14:26.692" v="3241"/>
          <ac:spMkLst>
            <pc:docMk/>
            <pc:sldMk cId="3519816964" sldId="683"/>
            <ac:spMk id="3" creationId="{E5687D68-DE10-405B-9EAD-E8816FE0E253}"/>
          </ac:spMkLst>
        </pc:spChg>
        <pc:spChg chg="add mod">
          <ac:chgData name="Marvin" userId="eb7c98d7-3d51-49ed-a42c-af37775a78aa" providerId="ADAL" clId="{709DF43D-8819-4427-AAFE-519521D69CAE}" dt="2020-07-28T12:14:55.848" v="3323" actId="20577"/>
          <ac:spMkLst>
            <pc:docMk/>
            <pc:sldMk cId="3519816964" sldId="683"/>
            <ac:spMk id="4" creationId="{1D794074-F8D8-4147-A979-4A89FCD05FE7}"/>
          </ac:spMkLst>
        </pc:spChg>
        <pc:spChg chg="add mod">
          <ac:chgData name="Marvin" userId="eb7c98d7-3d51-49ed-a42c-af37775a78aa" providerId="ADAL" clId="{709DF43D-8819-4427-AAFE-519521D69CAE}" dt="2020-07-28T12:16:10.906" v="3373" actId="20577"/>
          <ac:spMkLst>
            <pc:docMk/>
            <pc:sldMk cId="3519816964" sldId="683"/>
            <ac:spMk id="5" creationId="{8821D437-4749-4297-AC95-D16EF2298E24}"/>
          </ac:spMkLst>
        </pc:spChg>
      </pc:sldChg>
      <pc:sldChg chg="addSp delSp modSp add">
        <pc:chgData name="Marvin" userId="eb7c98d7-3d51-49ed-a42c-af37775a78aa" providerId="ADAL" clId="{709DF43D-8819-4427-AAFE-519521D69CAE}" dt="2020-07-29T08:57:25.570" v="4328" actId="20577"/>
        <pc:sldMkLst>
          <pc:docMk/>
          <pc:sldMk cId="52555315" sldId="684"/>
        </pc:sldMkLst>
        <pc:spChg chg="mod">
          <ac:chgData name="Marvin" userId="eb7c98d7-3d51-49ed-a42c-af37775a78aa" providerId="ADAL" clId="{709DF43D-8819-4427-AAFE-519521D69CAE}" dt="2020-07-28T12:21:11.408" v="3457" actId="20577"/>
          <ac:spMkLst>
            <pc:docMk/>
            <pc:sldMk cId="52555315" sldId="684"/>
            <ac:spMk id="2" creationId="{568EE1DA-2782-49FB-8B70-B8CF49942F08}"/>
          </ac:spMkLst>
        </pc:spChg>
        <pc:spChg chg="del">
          <ac:chgData name="Marvin" userId="eb7c98d7-3d51-49ed-a42c-af37775a78aa" providerId="ADAL" clId="{709DF43D-8819-4427-AAFE-519521D69CAE}" dt="2020-07-28T12:20:44.643" v="3434"/>
          <ac:spMkLst>
            <pc:docMk/>
            <pc:sldMk cId="52555315" sldId="684"/>
            <ac:spMk id="3" creationId="{83CEB95C-FA69-4C32-9CE5-A929997B7E6D}"/>
          </ac:spMkLst>
        </pc:spChg>
        <pc:spChg chg="add mod">
          <ac:chgData name="Marvin" userId="eb7c98d7-3d51-49ed-a42c-af37775a78aa" providerId="ADAL" clId="{709DF43D-8819-4427-AAFE-519521D69CAE}" dt="2020-07-29T08:57:25.570" v="4328" actId="20577"/>
          <ac:spMkLst>
            <pc:docMk/>
            <pc:sldMk cId="52555315" sldId="684"/>
            <ac:spMk id="4" creationId="{9281C17D-A689-4655-89CB-09AE39ED2B2C}"/>
          </ac:spMkLst>
        </pc:spChg>
      </pc:sldChg>
      <pc:sldChg chg="addSp delSp modSp add ord">
        <pc:chgData name="Marvin" userId="eb7c98d7-3d51-49ed-a42c-af37775a78aa" providerId="ADAL" clId="{709DF43D-8819-4427-AAFE-519521D69CAE}" dt="2020-07-30T15:04:11.734" v="4685" actId="27636"/>
        <pc:sldMkLst>
          <pc:docMk/>
          <pc:sldMk cId="4076341189" sldId="685"/>
        </pc:sldMkLst>
        <pc:spChg chg="mod">
          <ac:chgData name="Marvin" userId="eb7c98d7-3d51-49ed-a42c-af37775a78aa" providerId="ADAL" clId="{709DF43D-8819-4427-AAFE-519521D69CAE}" dt="2020-07-30T15:04:11.734" v="4685" actId="27636"/>
          <ac:spMkLst>
            <pc:docMk/>
            <pc:sldMk cId="4076341189" sldId="685"/>
            <ac:spMk id="5" creationId="{B1486C82-AD6A-43AA-9DD6-CC69BF7E74EA}"/>
          </ac:spMkLst>
        </pc:spChg>
        <pc:spChg chg="mod">
          <ac:chgData name="Marvin" userId="eb7c98d7-3d51-49ed-a42c-af37775a78aa" providerId="ADAL" clId="{709DF43D-8819-4427-AAFE-519521D69CAE}" dt="2020-07-28T12:20:01.640" v="3410" actId="14100"/>
          <ac:spMkLst>
            <pc:docMk/>
            <pc:sldMk cId="4076341189" sldId="685"/>
            <ac:spMk id="6" creationId="{31549AB7-5B27-4338-B271-E27844A77486}"/>
          </ac:spMkLst>
        </pc:spChg>
        <pc:graphicFrameChg chg="add del mod">
          <ac:chgData name="Marvin" userId="eb7c98d7-3d51-49ed-a42c-af37775a78aa" providerId="ADAL" clId="{709DF43D-8819-4427-AAFE-519521D69CAE}" dt="2020-07-28T12:18:44.266" v="3380"/>
          <ac:graphicFrameMkLst>
            <pc:docMk/>
            <pc:sldMk cId="4076341189" sldId="685"/>
            <ac:graphicFrameMk id="2" creationId="{81314E77-4666-43B1-A62A-0BBA58B848D3}"/>
          </ac:graphicFrameMkLst>
        </pc:graphicFrameChg>
        <pc:picChg chg="del">
          <ac:chgData name="Marvin" userId="eb7c98d7-3d51-49ed-a42c-af37775a78aa" providerId="ADAL" clId="{709DF43D-8819-4427-AAFE-519521D69CAE}" dt="2020-07-28T12:18:40.448" v="3378" actId="478"/>
          <ac:picMkLst>
            <pc:docMk/>
            <pc:sldMk cId="4076341189" sldId="685"/>
            <ac:picMk id="3" creationId="{19AB922A-C63C-4D07-A9AF-E45C0F2E9F98}"/>
          </ac:picMkLst>
        </pc:picChg>
        <pc:picChg chg="add mod ord modCrop">
          <ac:chgData name="Marvin" userId="eb7c98d7-3d51-49ed-a42c-af37775a78aa" providerId="ADAL" clId="{709DF43D-8819-4427-AAFE-519521D69CAE}" dt="2020-07-28T12:19:33.833" v="3392" actId="167"/>
          <ac:picMkLst>
            <pc:docMk/>
            <pc:sldMk cId="4076341189" sldId="685"/>
            <ac:picMk id="7" creationId="{B37B2A22-8CC7-4D33-A725-BB99F572143B}"/>
          </ac:picMkLst>
        </pc:picChg>
      </pc:sldChg>
      <pc:sldChg chg="addSp delSp modSp add del">
        <pc:chgData name="Marvin" userId="eb7c98d7-3d51-49ed-a42c-af37775a78aa" providerId="ADAL" clId="{709DF43D-8819-4427-AAFE-519521D69CAE}" dt="2020-07-28T13:05:23.584" v="3815" actId="2696"/>
        <pc:sldMkLst>
          <pc:docMk/>
          <pc:sldMk cId="549226890" sldId="686"/>
        </pc:sldMkLst>
        <pc:spChg chg="del">
          <ac:chgData name="Marvin" userId="eb7c98d7-3d51-49ed-a42c-af37775a78aa" providerId="ADAL" clId="{709DF43D-8819-4427-AAFE-519521D69CAE}" dt="2020-07-28T12:21:22.512" v="3459"/>
          <ac:spMkLst>
            <pc:docMk/>
            <pc:sldMk cId="549226890" sldId="686"/>
            <ac:spMk id="2" creationId="{D7BD1027-79AA-486B-93FC-1C1B9A3135EB}"/>
          </ac:spMkLst>
        </pc:spChg>
        <pc:spChg chg="del">
          <ac:chgData name="Marvin" userId="eb7c98d7-3d51-49ed-a42c-af37775a78aa" providerId="ADAL" clId="{709DF43D-8819-4427-AAFE-519521D69CAE}" dt="2020-07-28T12:21:22.512" v="3459"/>
          <ac:spMkLst>
            <pc:docMk/>
            <pc:sldMk cId="549226890" sldId="686"/>
            <ac:spMk id="3" creationId="{74D6DBA5-E26D-49AF-BA5D-962C739E41A5}"/>
          </ac:spMkLst>
        </pc:spChg>
        <pc:spChg chg="add mod">
          <ac:chgData name="Marvin" userId="eb7c98d7-3d51-49ed-a42c-af37775a78aa" providerId="ADAL" clId="{709DF43D-8819-4427-AAFE-519521D69CAE}" dt="2020-07-28T12:21:47.305" v="3489" actId="255"/>
          <ac:spMkLst>
            <pc:docMk/>
            <pc:sldMk cId="549226890" sldId="686"/>
            <ac:spMk id="4" creationId="{B9CB34D3-245A-42D9-811D-811F577EBA54}"/>
          </ac:spMkLst>
        </pc:spChg>
        <pc:spChg chg="add mod">
          <ac:chgData name="Marvin" userId="eb7c98d7-3d51-49ed-a42c-af37775a78aa" providerId="ADAL" clId="{709DF43D-8819-4427-AAFE-519521D69CAE}" dt="2020-07-28T13:04:32.468" v="3798"/>
          <ac:spMkLst>
            <pc:docMk/>
            <pc:sldMk cId="549226890" sldId="686"/>
            <ac:spMk id="5" creationId="{C87E367E-7ACB-4DBB-AD6D-013AE704DBCC}"/>
          </ac:spMkLst>
        </pc:spChg>
      </pc:sldChg>
      <pc:sldChg chg="addSp delSp modSp add">
        <pc:chgData name="Marvin" userId="eb7c98d7-3d51-49ed-a42c-af37775a78aa" providerId="ADAL" clId="{709DF43D-8819-4427-AAFE-519521D69CAE}" dt="2020-07-28T13:21:17.221" v="4280" actId="20577"/>
        <pc:sldMkLst>
          <pc:docMk/>
          <pc:sldMk cId="3624838129" sldId="686"/>
        </pc:sldMkLst>
        <pc:spChg chg="mod">
          <ac:chgData name="Marvin" userId="eb7c98d7-3d51-49ed-a42c-af37775a78aa" providerId="ADAL" clId="{709DF43D-8819-4427-AAFE-519521D69CAE}" dt="2020-07-28T13:05:41.922" v="3827" actId="20577"/>
          <ac:spMkLst>
            <pc:docMk/>
            <pc:sldMk cId="3624838129" sldId="686"/>
            <ac:spMk id="2" creationId="{568EE1DA-2782-49FB-8B70-B8CF49942F08}"/>
          </ac:spMkLst>
        </pc:spChg>
        <pc:spChg chg="mod">
          <ac:chgData name="Marvin" userId="eb7c98d7-3d51-49ed-a42c-af37775a78aa" providerId="ADAL" clId="{709DF43D-8819-4427-AAFE-519521D69CAE}" dt="2020-07-28T13:21:17.221" v="4280" actId="20577"/>
          <ac:spMkLst>
            <pc:docMk/>
            <pc:sldMk cId="3624838129" sldId="686"/>
            <ac:spMk id="4" creationId="{9281C17D-A689-4655-89CB-09AE39ED2B2C}"/>
          </ac:spMkLst>
        </pc:spChg>
        <pc:spChg chg="add del mod">
          <ac:chgData name="Marvin" userId="eb7c98d7-3d51-49ed-a42c-af37775a78aa" providerId="ADAL" clId="{709DF43D-8819-4427-AAFE-519521D69CAE}" dt="2020-07-28T13:13:22.948" v="4095"/>
          <ac:spMkLst>
            <pc:docMk/>
            <pc:sldMk cId="3624838129" sldId="686"/>
            <ac:spMk id="9" creationId="{34771692-111A-485F-A9F6-03E8C4FFEBD5}"/>
          </ac:spMkLst>
        </pc:spChg>
        <pc:spChg chg="add del mod">
          <ac:chgData name="Marvin" userId="eb7c98d7-3d51-49ed-a42c-af37775a78aa" providerId="ADAL" clId="{709DF43D-8819-4427-AAFE-519521D69CAE}" dt="2020-07-28T13:13:22.948" v="4095"/>
          <ac:spMkLst>
            <pc:docMk/>
            <pc:sldMk cId="3624838129" sldId="686"/>
            <ac:spMk id="10" creationId="{17DE9CD9-D5F8-432B-A668-FAC9B8794ABC}"/>
          </ac:spMkLst>
        </pc:spChg>
        <pc:spChg chg="add del mod">
          <ac:chgData name="Marvin" userId="eb7c98d7-3d51-49ed-a42c-af37775a78aa" providerId="ADAL" clId="{709DF43D-8819-4427-AAFE-519521D69CAE}" dt="2020-07-28T13:13:22.948" v="4095"/>
          <ac:spMkLst>
            <pc:docMk/>
            <pc:sldMk cId="3624838129" sldId="686"/>
            <ac:spMk id="11" creationId="{F35ED151-B396-4421-AEA9-06BE1681B1DA}"/>
          </ac:spMkLst>
        </pc:spChg>
        <pc:spChg chg="add del mod">
          <ac:chgData name="Marvin" userId="eb7c98d7-3d51-49ed-a42c-af37775a78aa" providerId="ADAL" clId="{709DF43D-8819-4427-AAFE-519521D69CAE}" dt="2020-07-28T13:13:22.948" v="4095"/>
          <ac:spMkLst>
            <pc:docMk/>
            <pc:sldMk cId="3624838129" sldId="686"/>
            <ac:spMk id="12" creationId="{8691ECAD-ECF8-4638-95E4-DE2F6A0D883E}"/>
          </ac:spMkLst>
        </pc:spChg>
        <pc:spChg chg="add del mod">
          <ac:chgData name="Marvin" userId="eb7c98d7-3d51-49ed-a42c-af37775a78aa" providerId="ADAL" clId="{709DF43D-8819-4427-AAFE-519521D69CAE}" dt="2020-07-28T13:13:22.948" v="4095"/>
          <ac:spMkLst>
            <pc:docMk/>
            <pc:sldMk cId="3624838129" sldId="686"/>
            <ac:spMk id="13" creationId="{249FD46C-E105-4479-B0D4-D209C7D6BC7F}"/>
          </ac:spMkLst>
        </pc:spChg>
        <pc:spChg chg="add del mod">
          <ac:chgData name="Marvin" userId="eb7c98d7-3d51-49ed-a42c-af37775a78aa" providerId="ADAL" clId="{709DF43D-8819-4427-AAFE-519521D69CAE}" dt="2020-07-28T13:13:22.948" v="4095"/>
          <ac:spMkLst>
            <pc:docMk/>
            <pc:sldMk cId="3624838129" sldId="686"/>
            <ac:spMk id="14" creationId="{ADCFAFBF-D707-4AD4-AC20-8E452FE6EB37}"/>
          </ac:spMkLst>
        </pc:spChg>
        <pc:spChg chg="add del mod">
          <ac:chgData name="Marvin" userId="eb7c98d7-3d51-49ed-a42c-af37775a78aa" providerId="ADAL" clId="{709DF43D-8819-4427-AAFE-519521D69CAE}" dt="2020-07-28T13:13:22.948" v="4095"/>
          <ac:spMkLst>
            <pc:docMk/>
            <pc:sldMk cId="3624838129" sldId="686"/>
            <ac:spMk id="15" creationId="{09B15E3A-2142-4239-97E2-51CAB73BFE7A}"/>
          </ac:spMkLst>
        </pc:spChg>
        <pc:spChg chg="add del mod">
          <ac:chgData name="Marvin" userId="eb7c98d7-3d51-49ed-a42c-af37775a78aa" providerId="ADAL" clId="{709DF43D-8819-4427-AAFE-519521D69CAE}" dt="2020-07-28T13:13:44.691" v="4099"/>
          <ac:spMkLst>
            <pc:docMk/>
            <pc:sldMk cId="3624838129" sldId="686"/>
            <ac:spMk id="16" creationId="{4A7C6AD3-BF7B-4C5B-8AFA-586AFDFE0845}"/>
          </ac:spMkLst>
        </pc:spChg>
        <pc:spChg chg="add del mod">
          <ac:chgData name="Marvin" userId="eb7c98d7-3d51-49ed-a42c-af37775a78aa" providerId="ADAL" clId="{709DF43D-8819-4427-AAFE-519521D69CAE}" dt="2020-07-28T13:13:44.691" v="4099"/>
          <ac:spMkLst>
            <pc:docMk/>
            <pc:sldMk cId="3624838129" sldId="686"/>
            <ac:spMk id="17" creationId="{9EA9280B-DDAE-4C37-89E8-6E118D598EFE}"/>
          </ac:spMkLst>
        </pc:spChg>
        <pc:graphicFrameChg chg="add del mod">
          <ac:chgData name="Marvin" userId="eb7c98d7-3d51-49ed-a42c-af37775a78aa" providerId="ADAL" clId="{709DF43D-8819-4427-AAFE-519521D69CAE}" dt="2020-07-28T13:11:05.749" v="4070"/>
          <ac:graphicFrameMkLst>
            <pc:docMk/>
            <pc:sldMk cId="3624838129" sldId="686"/>
            <ac:graphicFrameMk id="3" creationId="{E1357EEA-540F-4160-A18D-0A4BC7C40AA5}"/>
          </ac:graphicFrameMkLst>
        </pc:graphicFrameChg>
        <pc:graphicFrameChg chg="add del mod">
          <ac:chgData name="Marvin" userId="eb7c98d7-3d51-49ed-a42c-af37775a78aa" providerId="ADAL" clId="{709DF43D-8819-4427-AAFE-519521D69CAE}" dt="2020-07-28T13:12:29.436" v="4079"/>
          <ac:graphicFrameMkLst>
            <pc:docMk/>
            <pc:sldMk cId="3624838129" sldId="686"/>
            <ac:graphicFrameMk id="5" creationId="{75E3283E-4E7D-4AFC-A2FE-B3AC0C4582FA}"/>
          </ac:graphicFrameMkLst>
        </pc:graphicFrameChg>
        <pc:graphicFrameChg chg="add del">
          <ac:chgData name="Marvin" userId="eb7c98d7-3d51-49ed-a42c-af37775a78aa" providerId="ADAL" clId="{709DF43D-8819-4427-AAFE-519521D69CAE}" dt="2020-07-28T13:12:43.612" v="4082"/>
          <ac:graphicFrameMkLst>
            <pc:docMk/>
            <pc:sldMk cId="3624838129" sldId="686"/>
            <ac:graphicFrameMk id="6" creationId="{A3BA82CB-0D6F-4E76-AD23-B249463CD12E}"/>
          </ac:graphicFrameMkLst>
        </pc:graphicFrameChg>
        <pc:graphicFrameChg chg="add del">
          <ac:chgData name="Marvin" userId="eb7c98d7-3d51-49ed-a42c-af37775a78aa" providerId="ADAL" clId="{709DF43D-8819-4427-AAFE-519521D69CAE}" dt="2020-07-28T13:12:48.819" v="4088"/>
          <ac:graphicFrameMkLst>
            <pc:docMk/>
            <pc:sldMk cId="3624838129" sldId="686"/>
            <ac:graphicFrameMk id="7" creationId="{7DAA8CAB-C088-44D3-A49B-3977E1A51006}"/>
          </ac:graphicFrameMkLst>
        </pc:graphicFrameChg>
        <pc:graphicFrameChg chg="add del">
          <ac:chgData name="Marvin" userId="eb7c98d7-3d51-49ed-a42c-af37775a78aa" providerId="ADAL" clId="{709DF43D-8819-4427-AAFE-519521D69CAE}" dt="2020-07-28T13:12:57.812" v="4090"/>
          <ac:graphicFrameMkLst>
            <pc:docMk/>
            <pc:sldMk cId="3624838129" sldId="686"/>
            <ac:graphicFrameMk id="8" creationId="{7FCA1E73-C8FE-4CE5-9B12-3C249ADDB0D4}"/>
          </ac:graphicFrameMkLst>
        </pc:graphicFrameChg>
        <pc:picChg chg="add">
          <ac:chgData name="Marvin" userId="eb7c98d7-3d51-49ed-a42c-af37775a78aa" providerId="ADAL" clId="{709DF43D-8819-4427-AAFE-519521D69CAE}" dt="2020-07-28T13:15:20.469" v="4135"/>
          <ac:picMkLst>
            <pc:docMk/>
            <pc:sldMk cId="3624838129" sldId="686"/>
            <ac:picMk id="37" creationId="{5BB815B7-6718-4E4E-8859-AC2BA8B6EA96}"/>
          </ac:picMkLst>
        </pc:picChg>
        <pc:picChg chg="add mod">
          <ac:chgData name="Marvin" userId="eb7c98d7-3d51-49ed-a42c-af37775a78aa" providerId="ADAL" clId="{709DF43D-8819-4427-AAFE-519521D69CAE}" dt="2020-07-28T13:21:12.819" v="4277" actId="1076"/>
          <ac:picMkLst>
            <pc:docMk/>
            <pc:sldMk cId="3624838129" sldId="686"/>
            <ac:picMk id="38" creationId="{46A04812-C63C-41B4-9D5A-9384B57BC3FA}"/>
          </ac:picMkLst>
        </pc:picChg>
        <pc:picChg chg="add mod">
          <ac:chgData name="Marvin" userId="eb7c98d7-3d51-49ed-a42c-af37775a78aa" providerId="ADAL" clId="{709DF43D-8819-4427-AAFE-519521D69CAE}" dt="2020-07-28T13:21:12.819" v="4277" actId="1076"/>
          <ac:picMkLst>
            <pc:docMk/>
            <pc:sldMk cId="3624838129" sldId="686"/>
            <ac:picMk id="39" creationId="{FE3B76E1-BE35-480F-9160-E5605497D5AB}"/>
          </ac:picMkLst>
        </pc:picChg>
        <pc:picChg chg="add mod">
          <ac:chgData name="Marvin" userId="eb7c98d7-3d51-49ed-a42c-af37775a78aa" providerId="ADAL" clId="{709DF43D-8819-4427-AAFE-519521D69CAE}" dt="2020-07-28T13:21:12.819" v="4277" actId="1076"/>
          <ac:picMkLst>
            <pc:docMk/>
            <pc:sldMk cId="3624838129" sldId="686"/>
            <ac:picMk id="40" creationId="{6E05651A-72CC-4464-8A8C-EADE5626874D}"/>
          </ac:picMkLst>
        </pc:picChg>
        <pc:picChg chg="add mod">
          <ac:chgData name="Marvin" userId="eb7c98d7-3d51-49ed-a42c-af37775a78aa" providerId="ADAL" clId="{709DF43D-8819-4427-AAFE-519521D69CAE}" dt="2020-07-28T13:21:12.819" v="4277" actId="1076"/>
          <ac:picMkLst>
            <pc:docMk/>
            <pc:sldMk cId="3624838129" sldId="686"/>
            <ac:picMk id="41" creationId="{FD447D21-DD08-435B-AB3D-D87228FACFA7}"/>
          </ac:picMkLst>
        </pc:picChg>
        <pc:picChg chg="add mod">
          <ac:chgData name="Marvin" userId="eb7c98d7-3d51-49ed-a42c-af37775a78aa" providerId="ADAL" clId="{709DF43D-8819-4427-AAFE-519521D69CAE}" dt="2020-07-28T13:21:12.819" v="4277" actId="1076"/>
          <ac:picMkLst>
            <pc:docMk/>
            <pc:sldMk cId="3624838129" sldId="686"/>
            <ac:picMk id="42" creationId="{2D654775-FF55-4354-A18A-3072D06500E6}"/>
          </ac:picMkLst>
        </pc:picChg>
        <pc:picChg chg="add mod">
          <ac:chgData name="Marvin" userId="eb7c98d7-3d51-49ed-a42c-af37775a78aa" providerId="ADAL" clId="{709DF43D-8819-4427-AAFE-519521D69CAE}" dt="2020-07-28T13:21:12.819" v="4277" actId="1076"/>
          <ac:picMkLst>
            <pc:docMk/>
            <pc:sldMk cId="3624838129" sldId="686"/>
            <ac:picMk id="43" creationId="{FB0614DB-F07A-454D-80D6-44E9D1E82A72}"/>
          </ac:picMkLst>
        </pc:picChg>
        <pc:picChg chg="add del mod">
          <ac:chgData name="Marvin" userId="eb7c98d7-3d51-49ed-a42c-af37775a78aa" providerId="ADAL" clId="{709DF43D-8819-4427-AAFE-519521D69CAE}" dt="2020-07-28T13:11:05.749" v="4070"/>
          <ac:picMkLst>
            <pc:docMk/>
            <pc:sldMk cId="3624838129" sldId="686"/>
            <ac:picMk id="1025" creationId="{0A0B7999-7F4A-4991-9FA2-B7A67C9E8EF1}"/>
          </ac:picMkLst>
        </pc:picChg>
        <pc:picChg chg="add del mod">
          <ac:chgData name="Marvin" userId="eb7c98d7-3d51-49ed-a42c-af37775a78aa" providerId="ADAL" clId="{709DF43D-8819-4427-AAFE-519521D69CAE}" dt="2020-07-28T13:11:05.749" v="4070"/>
          <ac:picMkLst>
            <pc:docMk/>
            <pc:sldMk cId="3624838129" sldId="686"/>
            <ac:picMk id="1026" creationId="{BF00E8B3-801E-473F-B246-FAE6E62A24EE}"/>
          </ac:picMkLst>
        </pc:picChg>
        <pc:picChg chg="add del mod">
          <ac:chgData name="Marvin" userId="eb7c98d7-3d51-49ed-a42c-af37775a78aa" providerId="ADAL" clId="{709DF43D-8819-4427-AAFE-519521D69CAE}" dt="2020-07-28T13:11:05.749" v="4070"/>
          <ac:picMkLst>
            <pc:docMk/>
            <pc:sldMk cId="3624838129" sldId="686"/>
            <ac:picMk id="1027" creationId="{1EF99771-1D07-4194-A530-C37165F46C57}"/>
          </ac:picMkLst>
        </pc:picChg>
        <pc:picChg chg="add del mod">
          <ac:chgData name="Marvin" userId="eb7c98d7-3d51-49ed-a42c-af37775a78aa" providerId="ADAL" clId="{709DF43D-8819-4427-AAFE-519521D69CAE}" dt="2020-07-28T13:11:05.749" v="4070"/>
          <ac:picMkLst>
            <pc:docMk/>
            <pc:sldMk cId="3624838129" sldId="686"/>
            <ac:picMk id="1028" creationId="{E1C2671D-9640-4CEE-9FA8-10BF4D6EBA63}"/>
          </ac:picMkLst>
        </pc:picChg>
        <pc:picChg chg="add del mod">
          <ac:chgData name="Marvin" userId="eb7c98d7-3d51-49ed-a42c-af37775a78aa" providerId="ADAL" clId="{709DF43D-8819-4427-AAFE-519521D69CAE}" dt="2020-07-28T13:11:05.749" v="4070"/>
          <ac:picMkLst>
            <pc:docMk/>
            <pc:sldMk cId="3624838129" sldId="686"/>
            <ac:picMk id="1029" creationId="{1EDB50D8-E847-45B1-A25F-9B00B4AF33EE}"/>
          </ac:picMkLst>
        </pc:picChg>
        <pc:picChg chg="add del mod">
          <ac:chgData name="Marvin" userId="eb7c98d7-3d51-49ed-a42c-af37775a78aa" providerId="ADAL" clId="{709DF43D-8819-4427-AAFE-519521D69CAE}" dt="2020-07-28T13:11:05.749" v="4070"/>
          <ac:picMkLst>
            <pc:docMk/>
            <pc:sldMk cId="3624838129" sldId="686"/>
            <ac:picMk id="1030" creationId="{70D7D69D-1428-4A50-8B3E-F29D084EA4DA}"/>
          </ac:picMkLst>
        </pc:picChg>
        <pc:picChg chg="add del mod">
          <ac:chgData name="Marvin" userId="eb7c98d7-3d51-49ed-a42c-af37775a78aa" providerId="ADAL" clId="{709DF43D-8819-4427-AAFE-519521D69CAE}" dt="2020-07-28T13:12:29.436" v="4079"/>
          <ac:picMkLst>
            <pc:docMk/>
            <pc:sldMk cId="3624838129" sldId="686"/>
            <ac:picMk id="1031" creationId="{08546BC0-972E-46C8-A25B-97C00EC74BAE}"/>
          </ac:picMkLst>
        </pc:picChg>
        <pc:picChg chg="add del mod">
          <ac:chgData name="Marvin" userId="eb7c98d7-3d51-49ed-a42c-af37775a78aa" providerId="ADAL" clId="{709DF43D-8819-4427-AAFE-519521D69CAE}" dt="2020-07-28T13:12:29.436" v="4079"/>
          <ac:picMkLst>
            <pc:docMk/>
            <pc:sldMk cId="3624838129" sldId="686"/>
            <ac:picMk id="1032" creationId="{31182C12-2412-4156-9023-C5A67F1F84BE}"/>
          </ac:picMkLst>
        </pc:picChg>
        <pc:picChg chg="add del mod">
          <ac:chgData name="Marvin" userId="eb7c98d7-3d51-49ed-a42c-af37775a78aa" providerId="ADAL" clId="{709DF43D-8819-4427-AAFE-519521D69CAE}" dt="2020-07-28T13:12:29.436" v="4079"/>
          <ac:picMkLst>
            <pc:docMk/>
            <pc:sldMk cId="3624838129" sldId="686"/>
            <ac:picMk id="1033" creationId="{77DC27E0-2B35-4B1F-B577-E86FAF4AF19C}"/>
          </ac:picMkLst>
        </pc:picChg>
        <pc:picChg chg="add del mod">
          <ac:chgData name="Marvin" userId="eb7c98d7-3d51-49ed-a42c-af37775a78aa" providerId="ADAL" clId="{709DF43D-8819-4427-AAFE-519521D69CAE}" dt="2020-07-28T13:12:29.436" v="4079"/>
          <ac:picMkLst>
            <pc:docMk/>
            <pc:sldMk cId="3624838129" sldId="686"/>
            <ac:picMk id="1034" creationId="{DF4B8BC3-6A5E-40C0-813D-734FCA130F85}"/>
          </ac:picMkLst>
        </pc:picChg>
        <pc:picChg chg="add del mod">
          <ac:chgData name="Marvin" userId="eb7c98d7-3d51-49ed-a42c-af37775a78aa" providerId="ADAL" clId="{709DF43D-8819-4427-AAFE-519521D69CAE}" dt="2020-07-28T13:12:29.436" v="4079"/>
          <ac:picMkLst>
            <pc:docMk/>
            <pc:sldMk cId="3624838129" sldId="686"/>
            <ac:picMk id="1035" creationId="{25058AC6-BD15-4C40-BDF9-8922CCEB4B6C}"/>
          </ac:picMkLst>
        </pc:picChg>
        <pc:picChg chg="add del mod">
          <ac:chgData name="Marvin" userId="eb7c98d7-3d51-49ed-a42c-af37775a78aa" providerId="ADAL" clId="{709DF43D-8819-4427-AAFE-519521D69CAE}" dt="2020-07-28T13:12:29.436" v="4079"/>
          <ac:picMkLst>
            <pc:docMk/>
            <pc:sldMk cId="3624838129" sldId="686"/>
            <ac:picMk id="1036" creationId="{29895AE9-2FB1-4511-AD46-8C623C282135}"/>
          </ac:picMkLst>
        </pc:picChg>
        <pc:picChg chg="add del mod">
          <ac:chgData name="Marvin" userId="eb7c98d7-3d51-49ed-a42c-af37775a78aa" providerId="ADAL" clId="{709DF43D-8819-4427-AAFE-519521D69CAE}" dt="2020-07-28T13:13:22.948" v="4095"/>
          <ac:picMkLst>
            <pc:docMk/>
            <pc:sldMk cId="3624838129" sldId="686"/>
            <ac:picMk id="1037" creationId="{B2E916BB-FA1D-4765-ABCD-3484030A8243}"/>
          </ac:picMkLst>
        </pc:picChg>
        <pc:picChg chg="add del mod">
          <ac:chgData name="Marvin" userId="eb7c98d7-3d51-49ed-a42c-af37775a78aa" providerId="ADAL" clId="{709DF43D-8819-4427-AAFE-519521D69CAE}" dt="2020-07-28T13:13:22.948" v="4095"/>
          <ac:picMkLst>
            <pc:docMk/>
            <pc:sldMk cId="3624838129" sldId="686"/>
            <ac:picMk id="1038" creationId="{FC496446-E8B2-4E02-8DCD-5ED90E2B00D6}"/>
          </ac:picMkLst>
        </pc:picChg>
        <pc:picChg chg="add del mod">
          <ac:chgData name="Marvin" userId="eb7c98d7-3d51-49ed-a42c-af37775a78aa" providerId="ADAL" clId="{709DF43D-8819-4427-AAFE-519521D69CAE}" dt="2020-07-28T13:13:22.948" v="4095"/>
          <ac:picMkLst>
            <pc:docMk/>
            <pc:sldMk cId="3624838129" sldId="686"/>
            <ac:picMk id="1039" creationId="{75133385-9760-49BB-A4A9-3205305A8E28}"/>
          </ac:picMkLst>
        </pc:picChg>
        <pc:picChg chg="add del mod">
          <ac:chgData name="Marvin" userId="eb7c98d7-3d51-49ed-a42c-af37775a78aa" providerId="ADAL" clId="{709DF43D-8819-4427-AAFE-519521D69CAE}" dt="2020-07-28T13:13:22.948" v="4095"/>
          <ac:picMkLst>
            <pc:docMk/>
            <pc:sldMk cId="3624838129" sldId="686"/>
            <ac:picMk id="1040" creationId="{239DC271-18A5-489C-A0EF-BDFC090C75E1}"/>
          </ac:picMkLst>
        </pc:picChg>
        <pc:picChg chg="add del mod">
          <ac:chgData name="Marvin" userId="eb7c98d7-3d51-49ed-a42c-af37775a78aa" providerId="ADAL" clId="{709DF43D-8819-4427-AAFE-519521D69CAE}" dt="2020-07-28T13:13:22.948" v="4095"/>
          <ac:picMkLst>
            <pc:docMk/>
            <pc:sldMk cId="3624838129" sldId="686"/>
            <ac:picMk id="1041" creationId="{04DAE868-D95B-49C4-9145-AF8C43F0EB01}"/>
          </ac:picMkLst>
        </pc:picChg>
        <pc:picChg chg="add del mod">
          <ac:chgData name="Marvin" userId="eb7c98d7-3d51-49ed-a42c-af37775a78aa" providerId="ADAL" clId="{709DF43D-8819-4427-AAFE-519521D69CAE}" dt="2020-07-28T13:13:22.948" v="4095"/>
          <ac:picMkLst>
            <pc:docMk/>
            <pc:sldMk cId="3624838129" sldId="686"/>
            <ac:picMk id="1042" creationId="{22924015-8FA2-4192-A907-E1137456B38D}"/>
          </ac:picMkLst>
        </pc:picChg>
        <pc:picChg chg="add del mod">
          <ac:chgData name="Marvin" userId="eb7c98d7-3d51-49ed-a42c-af37775a78aa" providerId="ADAL" clId="{709DF43D-8819-4427-AAFE-519521D69CAE}" dt="2020-07-28T13:13:44.691" v="4099"/>
          <ac:picMkLst>
            <pc:docMk/>
            <pc:sldMk cId="3624838129" sldId="686"/>
            <ac:picMk id="1050" creationId="{0A47616E-D395-4D62-996D-227AE2432952}"/>
          </ac:picMkLst>
        </pc:picChg>
      </pc:sldChg>
      <pc:sldChg chg="modSp add del">
        <pc:chgData name="Marvin" userId="eb7c98d7-3d51-49ed-a42c-af37775a78aa" providerId="ADAL" clId="{709DF43D-8819-4427-AAFE-519521D69CAE}" dt="2020-07-28T13:05:21.734" v="3814" actId="2696"/>
        <pc:sldMkLst>
          <pc:docMk/>
          <pc:sldMk cId="1175007662" sldId="687"/>
        </pc:sldMkLst>
        <pc:spChg chg="mod">
          <ac:chgData name="Marvin" userId="eb7c98d7-3d51-49ed-a42c-af37775a78aa" providerId="ADAL" clId="{709DF43D-8819-4427-AAFE-519521D69CAE}" dt="2020-07-28T12:22:01.640" v="3502" actId="20577"/>
          <ac:spMkLst>
            <pc:docMk/>
            <pc:sldMk cId="1175007662" sldId="687"/>
            <ac:spMk id="2" creationId="{568EE1DA-2782-49FB-8B70-B8CF49942F08}"/>
          </ac:spMkLst>
        </pc:spChg>
      </pc:sldChg>
      <pc:sldChg chg="addSp delSp modSp add">
        <pc:chgData name="Marvin" userId="eb7c98d7-3d51-49ed-a42c-af37775a78aa" providerId="ADAL" clId="{709DF43D-8819-4427-AAFE-519521D69CAE}" dt="2020-07-29T12:10:12.594" v="4541" actId="20577"/>
        <pc:sldMkLst>
          <pc:docMk/>
          <pc:sldMk cId="1952667428" sldId="687"/>
        </pc:sldMkLst>
        <pc:spChg chg="del">
          <ac:chgData name="Marvin" userId="eb7c98d7-3d51-49ed-a42c-af37775a78aa" providerId="ADAL" clId="{709DF43D-8819-4427-AAFE-519521D69CAE}" dt="2020-07-29T11:51:34.413" v="4351"/>
          <ac:spMkLst>
            <pc:docMk/>
            <pc:sldMk cId="1952667428" sldId="687"/>
            <ac:spMk id="2" creationId="{15025324-732C-46EA-9AF0-C78EA26403CF}"/>
          </ac:spMkLst>
        </pc:spChg>
        <pc:spChg chg="del">
          <ac:chgData name="Marvin" userId="eb7c98d7-3d51-49ed-a42c-af37775a78aa" providerId="ADAL" clId="{709DF43D-8819-4427-AAFE-519521D69CAE}" dt="2020-07-29T11:51:34.413" v="4351"/>
          <ac:spMkLst>
            <pc:docMk/>
            <pc:sldMk cId="1952667428" sldId="687"/>
            <ac:spMk id="3" creationId="{4760DF41-56B0-4FE5-A091-1925A9C3F309}"/>
          </ac:spMkLst>
        </pc:spChg>
        <pc:spChg chg="add mod">
          <ac:chgData name="Marvin" userId="eb7c98d7-3d51-49ed-a42c-af37775a78aa" providerId="ADAL" clId="{709DF43D-8819-4427-AAFE-519521D69CAE}" dt="2020-07-29T11:52:23.792" v="4363" actId="20577"/>
          <ac:spMkLst>
            <pc:docMk/>
            <pc:sldMk cId="1952667428" sldId="687"/>
            <ac:spMk id="4" creationId="{58FC3A76-9737-4461-87B3-75754C29D2E5}"/>
          </ac:spMkLst>
        </pc:spChg>
        <pc:spChg chg="add mod">
          <ac:chgData name="Marvin" userId="eb7c98d7-3d51-49ed-a42c-af37775a78aa" providerId="ADAL" clId="{709DF43D-8819-4427-AAFE-519521D69CAE}" dt="2020-07-29T12:10:12.594" v="4541" actId="20577"/>
          <ac:spMkLst>
            <pc:docMk/>
            <pc:sldMk cId="1952667428" sldId="687"/>
            <ac:spMk id="5" creationId="{056B6112-E607-4165-8D46-8AA475587254}"/>
          </ac:spMkLst>
        </pc:spChg>
      </pc:sldChg>
      <pc:sldChg chg="del">
        <pc:chgData name="Marvin" userId="eb7c98d7-3d51-49ed-a42c-af37775a78aa" providerId="ADAL" clId="{709DF43D-8819-4427-AAFE-519521D69CAE}" dt="2020-07-30T15:05:18.500" v="4731" actId="2696"/>
        <pc:sldMkLst>
          <pc:docMk/>
          <pc:sldMk cId="376672615" sldId="691"/>
        </pc:sldMkLst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3727874172" sldId="692"/>
        </pc:sldMkLst>
        <pc:spChg chg="mod">
          <ac:chgData name="Marvin" userId="eb7c98d7-3d51-49ed-a42c-af37775a78aa" providerId="ADAL" clId="{709DF43D-8819-4427-AAFE-519521D69CAE}" dt="2020-07-30T15:04:48.873" v="4716" actId="404"/>
          <ac:spMkLst>
            <pc:docMk/>
            <pc:sldMk cId="3727874172" sldId="692"/>
            <ac:spMk id="2" creationId="{A6DC75DF-14E3-430D-9DB8-3729345F63DC}"/>
          </ac:spMkLst>
        </pc:spChg>
        <pc:spChg chg="add del">
          <ac:chgData name="Marvin" userId="eb7c98d7-3d51-49ed-a42c-af37775a78aa" providerId="ADAL" clId="{709DF43D-8819-4427-AAFE-519521D69CAE}" dt="2020-07-30T15:04:44.447" v="4715"/>
          <ac:spMkLst>
            <pc:docMk/>
            <pc:sldMk cId="3727874172" sldId="692"/>
            <ac:spMk id="3" creationId="{0807DFC2-8DE0-461A-907B-25954ABD2B36}"/>
          </ac:spMkLst>
        </pc:spChg>
        <pc:spChg chg="add del mod">
          <ac:chgData name="Marvin" userId="eb7c98d7-3d51-49ed-a42c-af37775a78aa" providerId="ADAL" clId="{709DF43D-8819-4427-AAFE-519521D69CAE}" dt="2020-07-30T15:05:21.805" v="4732"/>
          <ac:spMkLst>
            <pc:docMk/>
            <pc:sldMk cId="3727874172" sldId="692"/>
            <ac:spMk id="4" creationId="{56ECA1F5-B3CE-4119-A6CD-46539DD94FF3}"/>
          </ac:spMkLst>
        </pc:spChg>
        <pc:picChg chg="add del mod">
          <ac:chgData name="Marvin" userId="eb7c98d7-3d51-49ed-a42c-af37775a78aa" providerId="ADAL" clId="{709DF43D-8819-4427-AAFE-519521D69CAE}" dt="2020-07-30T15:05:08.283" v="4721"/>
          <ac:picMkLst>
            <pc:docMk/>
            <pc:sldMk cId="3727874172" sldId="692"/>
            <ac:picMk id="6" creationId="{B28C21AC-2105-433E-88B4-5C9D9C21F2D5}"/>
          </ac:picMkLst>
        </pc:picChg>
        <pc:picChg chg="add mod">
          <ac:chgData name="Marvin" userId="eb7c98d7-3d51-49ed-a42c-af37775a78aa" providerId="ADAL" clId="{709DF43D-8819-4427-AAFE-519521D69CAE}" dt="2020-07-30T15:05:22.642" v="4733" actId="27614"/>
          <ac:picMkLst>
            <pc:docMk/>
            <pc:sldMk cId="3727874172" sldId="692"/>
            <ac:picMk id="8" creationId="{5DBA90F9-704D-4161-A0ED-A59E058CB415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1860021629" sldId="693"/>
        </pc:sldMkLst>
        <pc:spChg chg="del">
          <ac:chgData name="Marvin" userId="eb7c98d7-3d51-49ed-a42c-af37775a78aa" providerId="ADAL" clId="{709DF43D-8819-4427-AAFE-519521D69CAE}" dt="2020-07-30T15:05:24.395" v="4734"/>
          <ac:spMkLst>
            <pc:docMk/>
            <pc:sldMk cId="1860021629" sldId="693"/>
            <ac:spMk id="4" creationId="{56ECA1F5-B3CE-4119-A6CD-46539DD94FF3}"/>
          </ac:spMkLst>
        </pc:spChg>
        <pc:picChg chg="add mod">
          <ac:chgData name="Marvin" userId="eb7c98d7-3d51-49ed-a42c-af37775a78aa" providerId="ADAL" clId="{709DF43D-8819-4427-AAFE-519521D69CAE}" dt="2020-07-30T15:05:24.395" v="4734"/>
          <ac:picMkLst>
            <pc:docMk/>
            <pc:sldMk cId="1860021629" sldId="693"/>
            <ac:picMk id="5" creationId="{F419EFB6-5A9F-4636-950D-851F68C9DEA5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3714907390" sldId="694"/>
        </pc:sldMkLst>
        <pc:spChg chg="del">
          <ac:chgData name="Marvin" userId="eb7c98d7-3d51-49ed-a42c-af37775a78aa" providerId="ADAL" clId="{709DF43D-8819-4427-AAFE-519521D69CAE}" dt="2020-07-30T15:05:27.076" v="4735"/>
          <ac:spMkLst>
            <pc:docMk/>
            <pc:sldMk cId="3714907390" sldId="694"/>
            <ac:spMk id="4" creationId="{56ECA1F5-B3CE-4119-A6CD-46539DD94FF3}"/>
          </ac:spMkLst>
        </pc:spChg>
        <pc:picChg chg="add mod">
          <ac:chgData name="Marvin" userId="eb7c98d7-3d51-49ed-a42c-af37775a78aa" providerId="ADAL" clId="{709DF43D-8819-4427-AAFE-519521D69CAE}" dt="2020-07-30T15:05:27.076" v="4735"/>
          <ac:picMkLst>
            <pc:docMk/>
            <pc:sldMk cId="3714907390" sldId="694"/>
            <ac:picMk id="5" creationId="{C35429F5-2FFB-43C3-84A6-6B840052CB43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416626077" sldId="695"/>
        </pc:sldMkLst>
        <pc:spChg chg="del">
          <ac:chgData name="Marvin" userId="eb7c98d7-3d51-49ed-a42c-af37775a78aa" providerId="ADAL" clId="{709DF43D-8819-4427-AAFE-519521D69CAE}" dt="2020-07-30T15:05:29.524" v="4736"/>
          <ac:spMkLst>
            <pc:docMk/>
            <pc:sldMk cId="416626077" sldId="695"/>
            <ac:spMk id="4" creationId="{56ECA1F5-B3CE-4119-A6CD-46539DD94FF3}"/>
          </ac:spMkLst>
        </pc:spChg>
        <pc:picChg chg="add mod">
          <ac:chgData name="Marvin" userId="eb7c98d7-3d51-49ed-a42c-af37775a78aa" providerId="ADAL" clId="{709DF43D-8819-4427-AAFE-519521D69CAE}" dt="2020-07-30T15:05:30.421" v="4737" actId="27614"/>
          <ac:picMkLst>
            <pc:docMk/>
            <pc:sldMk cId="416626077" sldId="695"/>
            <ac:picMk id="5" creationId="{3113F069-A0E7-4475-ADC6-ACDB8AA40FC2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835513619" sldId="696"/>
        </pc:sldMkLst>
        <pc:spChg chg="del">
          <ac:chgData name="Marvin" userId="eb7c98d7-3d51-49ed-a42c-af37775a78aa" providerId="ADAL" clId="{709DF43D-8819-4427-AAFE-519521D69CAE}" dt="2020-07-30T15:05:32.559" v="4738"/>
          <ac:spMkLst>
            <pc:docMk/>
            <pc:sldMk cId="835513619" sldId="696"/>
            <ac:spMk id="4" creationId="{56ECA1F5-B3CE-4119-A6CD-46539DD94FF3}"/>
          </ac:spMkLst>
        </pc:spChg>
        <pc:picChg chg="add mod">
          <ac:chgData name="Marvin" userId="eb7c98d7-3d51-49ed-a42c-af37775a78aa" providerId="ADAL" clId="{709DF43D-8819-4427-AAFE-519521D69CAE}" dt="2020-07-30T15:05:33.260" v="4739" actId="27614"/>
          <ac:picMkLst>
            <pc:docMk/>
            <pc:sldMk cId="835513619" sldId="696"/>
            <ac:picMk id="5" creationId="{E6D167EF-0C68-448B-8DB0-FA9B9FF6A910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3404016682" sldId="697"/>
        </pc:sldMkLst>
        <pc:spChg chg="del">
          <ac:chgData name="Marvin" userId="eb7c98d7-3d51-49ed-a42c-af37775a78aa" providerId="ADAL" clId="{709DF43D-8819-4427-AAFE-519521D69CAE}" dt="2020-07-30T15:05:35.401" v="4740"/>
          <ac:spMkLst>
            <pc:docMk/>
            <pc:sldMk cId="3404016682" sldId="697"/>
            <ac:spMk id="4" creationId="{56ECA1F5-B3CE-4119-A6CD-46539DD94FF3}"/>
          </ac:spMkLst>
        </pc:spChg>
        <pc:picChg chg="add mod">
          <ac:chgData name="Marvin" userId="eb7c98d7-3d51-49ed-a42c-af37775a78aa" providerId="ADAL" clId="{709DF43D-8819-4427-AAFE-519521D69CAE}" dt="2020-07-30T15:05:36.199" v="4741" actId="27614"/>
          <ac:picMkLst>
            <pc:docMk/>
            <pc:sldMk cId="3404016682" sldId="697"/>
            <ac:picMk id="5" creationId="{1FB9A862-2E08-42B4-A955-00C6C27C843A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3149606138" sldId="698"/>
        </pc:sldMkLst>
        <pc:spChg chg="del">
          <ac:chgData name="Marvin" userId="eb7c98d7-3d51-49ed-a42c-af37775a78aa" providerId="ADAL" clId="{709DF43D-8819-4427-AAFE-519521D69CAE}" dt="2020-07-30T15:05:38.018" v="4742"/>
          <ac:spMkLst>
            <pc:docMk/>
            <pc:sldMk cId="3149606138" sldId="698"/>
            <ac:spMk id="4" creationId="{56ECA1F5-B3CE-4119-A6CD-46539DD94FF3}"/>
          </ac:spMkLst>
        </pc:spChg>
        <pc:picChg chg="add mod">
          <ac:chgData name="Marvin" userId="eb7c98d7-3d51-49ed-a42c-af37775a78aa" providerId="ADAL" clId="{709DF43D-8819-4427-AAFE-519521D69CAE}" dt="2020-07-30T15:05:39.013" v="4743" actId="27614"/>
          <ac:picMkLst>
            <pc:docMk/>
            <pc:sldMk cId="3149606138" sldId="698"/>
            <ac:picMk id="5" creationId="{70683831-D441-4BA5-84B3-586EEFB5CEDC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204249646" sldId="699"/>
        </pc:sldMkLst>
        <pc:spChg chg="del">
          <ac:chgData name="Marvin" userId="eb7c98d7-3d51-49ed-a42c-af37775a78aa" providerId="ADAL" clId="{709DF43D-8819-4427-AAFE-519521D69CAE}" dt="2020-07-30T15:05:40.421" v="4744"/>
          <ac:spMkLst>
            <pc:docMk/>
            <pc:sldMk cId="204249646" sldId="699"/>
            <ac:spMk id="4" creationId="{56ECA1F5-B3CE-4119-A6CD-46539DD94FF3}"/>
          </ac:spMkLst>
        </pc:spChg>
        <pc:picChg chg="add mod">
          <ac:chgData name="Marvin" userId="eb7c98d7-3d51-49ed-a42c-af37775a78aa" providerId="ADAL" clId="{709DF43D-8819-4427-AAFE-519521D69CAE}" dt="2020-07-30T15:05:41.311" v="4745" actId="27614"/>
          <ac:picMkLst>
            <pc:docMk/>
            <pc:sldMk cId="204249646" sldId="699"/>
            <ac:picMk id="5" creationId="{CCDBBAB8-E7B6-42C5-AABC-0C1B96705475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1178424387" sldId="700"/>
        </pc:sldMkLst>
        <pc:spChg chg="del">
          <ac:chgData name="Marvin" userId="eb7c98d7-3d51-49ed-a42c-af37775a78aa" providerId="ADAL" clId="{709DF43D-8819-4427-AAFE-519521D69CAE}" dt="2020-07-30T15:05:45.311" v="4746"/>
          <ac:spMkLst>
            <pc:docMk/>
            <pc:sldMk cId="1178424387" sldId="700"/>
            <ac:spMk id="4" creationId="{56ECA1F5-B3CE-4119-A6CD-46539DD94FF3}"/>
          </ac:spMkLst>
        </pc:spChg>
        <pc:picChg chg="add mod">
          <ac:chgData name="Marvin" userId="eb7c98d7-3d51-49ed-a42c-af37775a78aa" providerId="ADAL" clId="{709DF43D-8819-4427-AAFE-519521D69CAE}" dt="2020-07-30T15:05:46.154" v="4747" actId="27614"/>
          <ac:picMkLst>
            <pc:docMk/>
            <pc:sldMk cId="1178424387" sldId="700"/>
            <ac:picMk id="5" creationId="{EAC1090E-0F74-49A7-AAD7-57C595AD1879}"/>
          </ac:picMkLst>
        </pc:picChg>
      </pc:sldChg>
      <pc:sldChg chg="addSp delSp modSp add modTransition">
        <pc:chgData name="Marvin" userId="eb7c98d7-3d51-49ed-a42c-af37775a78aa" providerId="ADAL" clId="{709DF43D-8819-4427-AAFE-519521D69CAE}" dt="2020-07-30T15:05:54.768" v="4751"/>
        <pc:sldMkLst>
          <pc:docMk/>
          <pc:sldMk cId="2226544301" sldId="701"/>
        </pc:sldMkLst>
        <pc:spChg chg="del">
          <ac:chgData name="Marvin" userId="eb7c98d7-3d51-49ed-a42c-af37775a78aa" providerId="ADAL" clId="{709DF43D-8819-4427-AAFE-519521D69CAE}" dt="2020-07-30T15:05:47.677" v="4748"/>
          <ac:spMkLst>
            <pc:docMk/>
            <pc:sldMk cId="2226544301" sldId="701"/>
            <ac:spMk id="4" creationId="{56ECA1F5-B3CE-4119-A6CD-46539DD94FF3}"/>
          </ac:spMkLst>
        </pc:spChg>
        <pc:picChg chg="add mod">
          <ac:chgData name="Marvin" userId="eb7c98d7-3d51-49ed-a42c-af37775a78aa" providerId="ADAL" clId="{709DF43D-8819-4427-AAFE-519521D69CAE}" dt="2020-07-30T15:05:48.379" v="4750" actId="962"/>
          <ac:picMkLst>
            <pc:docMk/>
            <pc:sldMk cId="2226544301" sldId="701"/>
            <ac:picMk id="5" creationId="{122A52C3-8BCB-47E6-9E8B-D3CA52DC43A6}"/>
          </ac:picMkLst>
        </pc:picChg>
      </pc:sldChg>
      <pc:sldMasterChg chg="addSp delSp delSldLayout modSldLayout">
        <pc:chgData name="Marvin" userId="eb7c98d7-3d51-49ed-a42c-af37775a78aa" providerId="ADAL" clId="{709DF43D-8819-4427-AAFE-519521D69CAE}" dt="2020-07-28T12:22:59.745" v="3533" actId="2696"/>
        <pc:sldMasterMkLst>
          <pc:docMk/>
          <pc:sldMasterMk cId="3875672901" sldId="2147483660"/>
        </pc:sldMasterMkLst>
        <pc:spChg chg="add del">
          <ac:chgData name="Marvin" userId="eb7c98d7-3d51-49ed-a42c-af37775a78aa" providerId="ADAL" clId="{709DF43D-8819-4427-AAFE-519521D69CAE}" dt="2020-07-10T07:29:01.119" v="66"/>
          <ac:spMkLst>
            <pc:docMk/>
            <pc:sldMasterMk cId="3875672901" sldId="2147483660"/>
            <ac:spMk id="7" creationId="{8587216B-19C8-4BC5-A3A2-E4983302F591}"/>
          </ac:spMkLst>
        </pc:spChg>
        <pc:spChg chg="add del">
          <ac:chgData name="Marvin" userId="eb7c98d7-3d51-49ed-a42c-af37775a78aa" providerId="ADAL" clId="{709DF43D-8819-4427-AAFE-519521D69CAE}" dt="2020-07-10T07:29:01.119" v="66"/>
          <ac:spMkLst>
            <pc:docMk/>
            <pc:sldMasterMk cId="3875672901" sldId="2147483660"/>
            <ac:spMk id="8" creationId="{9D219415-D88E-4AC6-B63E-1FE6625B47CC}"/>
          </ac:spMkLst>
        </pc:spChg>
        <pc:picChg chg="add del">
          <ac:chgData name="Marvin" userId="eb7c98d7-3d51-49ed-a42c-af37775a78aa" providerId="ADAL" clId="{709DF43D-8819-4427-AAFE-519521D69CAE}" dt="2020-07-10T07:29:01.119" v="66"/>
          <ac:picMkLst>
            <pc:docMk/>
            <pc:sldMasterMk cId="3875672901" sldId="2147483660"/>
            <ac:picMk id="9" creationId="{3DC7F47A-E98F-4053-8B20-F2BEDA38F93E}"/>
          </ac:picMkLst>
        </pc:picChg>
        <pc:picChg chg="add del">
          <ac:chgData name="Marvin" userId="eb7c98d7-3d51-49ed-a42c-af37775a78aa" providerId="ADAL" clId="{709DF43D-8819-4427-AAFE-519521D69CAE}" dt="2020-07-10T07:29:01.119" v="66"/>
          <ac:picMkLst>
            <pc:docMk/>
            <pc:sldMasterMk cId="3875672901" sldId="2147483660"/>
            <ac:picMk id="10" creationId="{9A8DF296-02DA-4929-954E-315AA0B56791}"/>
          </ac:picMkLst>
        </pc:picChg>
        <pc:picChg chg="add">
          <ac:chgData name="Marvin" userId="eb7c98d7-3d51-49ed-a42c-af37775a78aa" providerId="ADAL" clId="{709DF43D-8819-4427-AAFE-519521D69CAE}" dt="2020-07-10T07:29:09.421" v="67"/>
          <ac:picMkLst>
            <pc:docMk/>
            <pc:sldMasterMk cId="3875672901" sldId="2147483660"/>
            <ac:picMk id="11" creationId="{5E61F60A-9CB6-4C9E-AD1F-A3229B0428C3}"/>
          </ac:picMkLst>
        </pc:picChg>
        <pc:picChg chg="add">
          <ac:chgData name="Marvin" userId="eb7c98d7-3d51-49ed-a42c-af37775a78aa" providerId="ADAL" clId="{709DF43D-8819-4427-AAFE-519521D69CAE}" dt="2020-07-10T07:29:15.154" v="69"/>
          <ac:picMkLst>
            <pc:docMk/>
            <pc:sldMasterMk cId="3875672901" sldId="2147483660"/>
            <ac:picMk id="12" creationId="{9B1BFA22-E518-40F0-BD9D-B040411CB096}"/>
          </ac:picMkLst>
        </pc:picChg>
        <pc:sldLayoutChg chg="addSp delSp modSp">
          <pc:chgData name="Marvin" userId="eb7c98d7-3d51-49ed-a42c-af37775a78aa" providerId="ADAL" clId="{709DF43D-8819-4427-AAFE-519521D69CAE}" dt="2020-07-28T10:46:03.354" v="2106" actId="2711"/>
          <pc:sldLayoutMkLst>
            <pc:docMk/>
            <pc:sldMasterMk cId="3875672901" sldId="2147483660"/>
            <pc:sldLayoutMk cId="4244174146" sldId="2147483661"/>
          </pc:sldLayoutMkLst>
          <pc:spChg chg="del mod">
            <ac:chgData name="Marvin" userId="eb7c98d7-3d51-49ed-a42c-af37775a78aa" providerId="ADAL" clId="{709DF43D-8819-4427-AAFE-519521D69CAE}" dt="2020-07-10T07:26:32.187" v="43"/>
            <ac:spMkLst>
              <pc:docMk/>
              <pc:sldMasterMk cId="3875672901" sldId="2147483660"/>
              <pc:sldLayoutMk cId="4244174146" sldId="2147483661"/>
              <ac:spMk id="2" creationId="{00000000-0000-0000-0000-000000000000}"/>
            </ac:spMkLst>
          </pc:spChg>
          <pc:spChg chg="del">
            <ac:chgData name="Marvin" userId="eb7c98d7-3d51-49ed-a42c-af37775a78aa" providerId="ADAL" clId="{709DF43D-8819-4427-AAFE-519521D69CAE}" dt="2020-07-28T10:45:57.075" v="2102" actId="478"/>
            <ac:spMkLst>
              <pc:docMk/>
              <pc:sldMasterMk cId="3875672901" sldId="2147483660"/>
              <pc:sldLayoutMk cId="4244174146" sldId="2147483661"/>
              <ac:spMk id="3" creationId="{00000000-0000-0000-0000-000000000000}"/>
            </ac:spMkLst>
          </pc:spChg>
          <pc:spChg chg="del">
            <ac:chgData name="Marvin" userId="eb7c98d7-3d51-49ed-a42c-af37775a78aa" providerId="ADAL" clId="{709DF43D-8819-4427-AAFE-519521D69CAE}" dt="2020-07-10T07:27:32.377" v="51" actId="478"/>
            <ac:spMkLst>
              <pc:docMk/>
              <pc:sldMasterMk cId="3875672901" sldId="2147483660"/>
              <pc:sldLayoutMk cId="4244174146" sldId="2147483661"/>
              <ac:spMk id="4" creationId="{00000000-0000-0000-0000-000000000000}"/>
            </ac:spMkLst>
          </pc:spChg>
          <pc:spChg chg="del">
            <ac:chgData name="Marvin" userId="eb7c98d7-3d51-49ed-a42c-af37775a78aa" providerId="ADAL" clId="{709DF43D-8819-4427-AAFE-519521D69CAE}" dt="2020-07-10T07:27:31.063" v="50" actId="478"/>
            <ac:spMkLst>
              <pc:docMk/>
              <pc:sldMasterMk cId="3875672901" sldId="2147483660"/>
              <pc:sldLayoutMk cId="4244174146" sldId="2147483661"/>
              <ac:spMk id="5" creationId="{00000000-0000-0000-0000-000000000000}"/>
            </ac:spMkLst>
          </pc:spChg>
          <pc:spChg chg="add mod">
            <ac:chgData name="Marvin" userId="eb7c98d7-3d51-49ed-a42c-af37775a78aa" providerId="ADAL" clId="{709DF43D-8819-4427-AAFE-519521D69CAE}" dt="2020-07-28T10:46:03.354" v="2106" actId="2711"/>
            <ac:spMkLst>
              <pc:docMk/>
              <pc:sldMasterMk cId="3875672901" sldId="2147483660"/>
              <pc:sldLayoutMk cId="4244174146" sldId="2147483661"/>
              <ac:spMk id="5" creationId="{B7EEB016-B210-4704-B996-AB164CE14111}"/>
            </ac:spMkLst>
          </pc:spChg>
          <pc:spChg chg="del">
            <ac:chgData name="Marvin" userId="eb7c98d7-3d51-49ed-a42c-af37775a78aa" providerId="ADAL" clId="{709DF43D-8819-4427-AAFE-519521D69CAE}" dt="2020-07-10T07:27:28.842" v="49" actId="478"/>
            <ac:spMkLst>
              <pc:docMk/>
              <pc:sldMasterMk cId="3875672901" sldId="2147483660"/>
              <pc:sldLayoutMk cId="4244174146" sldId="2147483661"/>
              <ac:spMk id="6" creationId="{00000000-0000-0000-0000-000000000000}"/>
            </ac:spMkLst>
          </pc:spChg>
          <pc:spChg chg="add del">
            <ac:chgData name="Marvin" userId="eb7c98d7-3d51-49ed-a42c-af37775a78aa" providerId="ADAL" clId="{709DF43D-8819-4427-AAFE-519521D69CAE}" dt="2020-07-10T07:26:34.746" v="44" actId="478"/>
            <ac:spMkLst>
              <pc:docMk/>
              <pc:sldMasterMk cId="3875672901" sldId="2147483660"/>
              <pc:sldLayoutMk cId="4244174146" sldId="2147483661"/>
              <ac:spMk id="7" creationId="{C73A373F-6F0A-4D46-843E-16A10A27562A}"/>
            </ac:spMkLst>
          </pc:spChg>
          <pc:spChg chg="add">
            <ac:chgData name="Marvin" userId="eb7c98d7-3d51-49ed-a42c-af37775a78aa" providerId="ADAL" clId="{709DF43D-8819-4427-AAFE-519521D69CAE}" dt="2020-07-10T07:25:07.500" v="10"/>
            <ac:spMkLst>
              <pc:docMk/>
              <pc:sldMasterMk cId="3875672901" sldId="2147483660"/>
              <pc:sldLayoutMk cId="4244174146" sldId="2147483661"/>
              <ac:spMk id="8" creationId="{346F544A-A9BE-4448-A0A3-2E4044C1F4FF}"/>
            </ac:spMkLst>
          </pc:spChg>
          <pc:spChg chg="add mod">
            <ac:chgData name="Marvin" userId="eb7c98d7-3d51-49ed-a42c-af37775a78aa" providerId="ADAL" clId="{709DF43D-8819-4427-AAFE-519521D69CAE}" dt="2020-07-10T07:27:07.307" v="46" actId="403"/>
            <ac:spMkLst>
              <pc:docMk/>
              <pc:sldMasterMk cId="3875672901" sldId="2147483660"/>
              <pc:sldLayoutMk cId="4244174146" sldId="2147483661"/>
              <ac:spMk id="9" creationId="{5186598B-0995-4675-BA2C-132BCDFDFB6F}"/>
            </ac:spMkLst>
          </pc:spChg>
          <pc:picChg chg="add del">
            <ac:chgData name="Marvin" userId="eb7c98d7-3d51-49ed-a42c-af37775a78aa" providerId="ADAL" clId="{709DF43D-8819-4427-AAFE-519521D69CAE}" dt="2020-07-10T07:29:11.711" v="68" actId="478"/>
            <ac:picMkLst>
              <pc:docMk/>
              <pc:sldMasterMk cId="3875672901" sldId="2147483660"/>
              <pc:sldLayoutMk cId="4244174146" sldId="2147483661"/>
              <ac:picMk id="10" creationId="{E9263C2B-FB15-4149-83B9-50AD1E2B3FB5}"/>
            </ac:picMkLst>
          </pc:picChg>
          <pc:picChg chg="add del">
            <ac:chgData name="Marvin" userId="eb7c98d7-3d51-49ed-a42c-af37775a78aa" providerId="ADAL" clId="{709DF43D-8819-4427-AAFE-519521D69CAE}" dt="2020-07-10T07:29:17.485" v="70" actId="478"/>
            <ac:picMkLst>
              <pc:docMk/>
              <pc:sldMasterMk cId="3875672901" sldId="2147483660"/>
              <pc:sldLayoutMk cId="4244174146" sldId="2147483661"/>
              <ac:picMk id="11" creationId="{022481FB-BFEC-44DF-B27B-CCEEC9824567}"/>
            </ac:picMkLst>
          </pc:picChg>
        </pc:sldLayoutChg>
        <pc:sldLayoutChg chg="del">
          <pc:chgData name="Marvin" userId="eb7c98d7-3d51-49ed-a42c-af37775a78aa" providerId="ADAL" clId="{709DF43D-8819-4427-AAFE-519521D69CAE}" dt="2020-07-10T07:28:26.296" v="64" actId="2696"/>
          <pc:sldLayoutMkLst>
            <pc:docMk/>
            <pc:sldMasterMk cId="3875672901" sldId="2147483660"/>
            <pc:sldLayoutMk cId="4050078212" sldId="2147483663"/>
          </pc:sldLayoutMkLst>
        </pc:sldLayoutChg>
        <pc:sldLayoutChg chg="del">
          <pc:chgData name="Marvin" userId="eb7c98d7-3d51-49ed-a42c-af37775a78aa" providerId="ADAL" clId="{709DF43D-8819-4427-AAFE-519521D69CAE}" dt="2020-07-10T07:28:12.250" v="63" actId="2696"/>
          <pc:sldLayoutMkLst>
            <pc:docMk/>
            <pc:sldMasterMk cId="3875672901" sldId="2147483660"/>
            <pc:sldLayoutMk cId="823735286" sldId="2147483670"/>
          </pc:sldLayoutMkLst>
        </pc:sldLayoutChg>
        <pc:sldLayoutChg chg="del">
          <pc:chgData name="Marvin" userId="eb7c98d7-3d51-49ed-a42c-af37775a78aa" providerId="ADAL" clId="{709DF43D-8819-4427-AAFE-519521D69CAE}" dt="2020-07-28T12:22:59.745" v="3533" actId="2696"/>
          <pc:sldLayoutMkLst>
            <pc:docMk/>
            <pc:sldMasterMk cId="3875672901" sldId="2147483660"/>
            <pc:sldLayoutMk cId="3806237249" sldId="2147483671"/>
          </pc:sldLayoutMkLst>
        </pc:sldLayoutChg>
        <pc:sldLayoutChg chg="del">
          <pc:chgData name="Marvin" userId="eb7c98d7-3d51-49ed-a42c-af37775a78aa" providerId="ADAL" clId="{709DF43D-8819-4427-AAFE-519521D69CAE}" dt="2020-07-10T07:28:10.831" v="62" actId="2696"/>
          <pc:sldLayoutMkLst>
            <pc:docMk/>
            <pc:sldMasterMk cId="3875672901" sldId="2147483660"/>
            <pc:sldLayoutMk cId="4101670916" sldId="2147483671"/>
          </pc:sldLayoutMkLst>
        </pc:sldLayoutChg>
        <pc:sldLayoutChg chg="del">
          <pc:chgData name="Marvin" userId="eb7c98d7-3d51-49ed-a42c-af37775a78aa" providerId="ADAL" clId="{709DF43D-8819-4427-AAFE-519521D69CAE}" dt="2020-07-28T12:22:58.292" v="3532" actId="2696"/>
          <pc:sldLayoutMkLst>
            <pc:docMk/>
            <pc:sldMasterMk cId="3875672901" sldId="2147483660"/>
            <pc:sldLayoutMk cId="1552860092" sldId="2147483672"/>
          </pc:sldLayoutMkLst>
        </pc:sldLayoutChg>
      </pc:sldMasterChg>
      <pc:sldMasterChg chg="delSldLayout">
        <pc:chgData name="Marvin" userId="eb7c98d7-3d51-49ed-a42c-af37775a78aa" providerId="ADAL" clId="{709DF43D-8819-4427-AAFE-519521D69CAE}" dt="2020-07-10T07:28:07.159" v="61" actId="2696"/>
        <pc:sldMasterMkLst>
          <pc:docMk/>
          <pc:sldMasterMk cId="2364558796" sldId="2147483672"/>
        </pc:sldMasterMkLst>
        <pc:sldLayoutChg chg="del">
          <pc:chgData name="Marvin" userId="eb7c98d7-3d51-49ed-a42c-af37775a78aa" providerId="ADAL" clId="{709DF43D-8819-4427-AAFE-519521D69CAE}" dt="2020-07-10T07:28:07.159" v="61" actId="2696"/>
          <pc:sldLayoutMkLst>
            <pc:docMk/>
            <pc:sldMasterMk cId="2364558796" sldId="2147483672"/>
            <pc:sldLayoutMk cId="728959886" sldId="2147483673"/>
          </pc:sldLayoutMkLst>
        </pc:sldLayoutChg>
        <pc:sldLayoutChg chg="del">
          <pc:chgData name="Marvin" userId="eb7c98d7-3d51-49ed-a42c-af37775a78aa" providerId="ADAL" clId="{709DF43D-8819-4427-AAFE-519521D69CAE}" dt="2020-07-10T07:28:06.328" v="60" actId="2696"/>
          <pc:sldLayoutMkLst>
            <pc:docMk/>
            <pc:sldMasterMk cId="2364558796" sldId="2147483672"/>
            <pc:sldLayoutMk cId="2188215863" sldId="2147483674"/>
          </pc:sldLayoutMkLst>
        </pc:sldLayoutChg>
        <pc:sldLayoutChg chg="del">
          <pc:chgData name="Marvin" userId="eb7c98d7-3d51-49ed-a42c-af37775a78aa" providerId="ADAL" clId="{709DF43D-8819-4427-AAFE-519521D69CAE}" dt="2020-07-10T07:28:05.543" v="59" actId="2696"/>
          <pc:sldLayoutMkLst>
            <pc:docMk/>
            <pc:sldMasterMk cId="2364558796" sldId="2147483672"/>
            <pc:sldLayoutMk cId="774562068" sldId="2147483675"/>
          </pc:sldLayoutMkLst>
        </pc:sldLayoutChg>
        <pc:sldLayoutChg chg="del">
          <pc:chgData name="Marvin" userId="eb7c98d7-3d51-49ed-a42c-af37775a78aa" providerId="ADAL" clId="{709DF43D-8819-4427-AAFE-519521D69CAE}" dt="2020-07-10T07:28:04.535" v="58" actId="2696"/>
          <pc:sldLayoutMkLst>
            <pc:docMk/>
            <pc:sldMasterMk cId="2364558796" sldId="2147483672"/>
            <pc:sldLayoutMk cId="1255738521" sldId="2147483676"/>
          </pc:sldLayoutMkLst>
        </pc:sldLayoutChg>
        <pc:sldLayoutChg chg="del">
          <pc:chgData name="Marvin" userId="eb7c98d7-3d51-49ed-a42c-af37775a78aa" providerId="ADAL" clId="{709DF43D-8819-4427-AAFE-519521D69CAE}" dt="2020-07-10T07:28:03.160" v="57" actId="2696"/>
          <pc:sldLayoutMkLst>
            <pc:docMk/>
            <pc:sldMasterMk cId="2364558796" sldId="2147483672"/>
            <pc:sldLayoutMk cId="653671219" sldId="2147483677"/>
          </pc:sldLayoutMkLst>
        </pc:sldLayoutChg>
        <pc:sldLayoutChg chg="del">
          <pc:chgData name="Marvin" userId="eb7c98d7-3d51-49ed-a42c-af37775a78aa" providerId="ADAL" clId="{709DF43D-8819-4427-AAFE-519521D69CAE}" dt="2020-07-10T07:28:02.431" v="56" actId="2696"/>
          <pc:sldLayoutMkLst>
            <pc:docMk/>
            <pc:sldMasterMk cId="2364558796" sldId="2147483672"/>
            <pc:sldLayoutMk cId="3095149239" sldId="2147483678"/>
          </pc:sldLayoutMkLst>
        </pc:sldLayoutChg>
        <pc:sldLayoutChg chg="del">
          <pc:chgData name="Marvin" userId="eb7c98d7-3d51-49ed-a42c-af37775a78aa" providerId="ADAL" clId="{709DF43D-8819-4427-AAFE-519521D69CAE}" dt="2020-07-10T07:28:01.607" v="55" actId="2696"/>
          <pc:sldLayoutMkLst>
            <pc:docMk/>
            <pc:sldMasterMk cId="2364558796" sldId="2147483672"/>
            <pc:sldLayoutMk cId="977289139" sldId="2147483679"/>
          </pc:sldLayoutMkLst>
        </pc:sldLayoutChg>
        <pc:sldLayoutChg chg="del">
          <pc:chgData name="Marvin" userId="eb7c98d7-3d51-49ed-a42c-af37775a78aa" providerId="ADAL" clId="{709DF43D-8819-4427-AAFE-519521D69CAE}" dt="2020-07-10T07:28:00.335" v="54" actId="2696"/>
          <pc:sldLayoutMkLst>
            <pc:docMk/>
            <pc:sldMasterMk cId="2364558796" sldId="2147483672"/>
            <pc:sldLayoutMk cId="2811769123" sldId="2147483680"/>
          </pc:sldLayoutMkLst>
        </pc:sldLayoutChg>
        <pc:sldLayoutChg chg="del">
          <pc:chgData name="Marvin" userId="eb7c98d7-3d51-49ed-a42c-af37775a78aa" providerId="ADAL" clId="{709DF43D-8819-4427-AAFE-519521D69CAE}" dt="2020-07-10T07:27:58.488" v="53" actId="2696"/>
          <pc:sldLayoutMkLst>
            <pc:docMk/>
            <pc:sldMasterMk cId="2364558796" sldId="2147483672"/>
            <pc:sldLayoutMk cId="2851387973" sldId="2147483682"/>
          </pc:sldLayoutMkLst>
        </pc:sldLayoutChg>
        <pc:sldLayoutChg chg="del">
          <pc:chgData name="Marvin" userId="eb7c98d7-3d51-49ed-a42c-af37775a78aa" providerId="ADAL" clId="{709DF43D-8819-4427-AAFE-519521D69CAE}" dt="2020-07-10T07:27:57.899" v="52" actId="2696"/>
          <pc:sldLayoutMkLst>
            <pc:docMk/>
            <pc:sldMasterMk cId="2364558796" sldId="2147483672"/>
            <pc:sldLayoutMk cId="3104509681" sldId="2147483683"/>
          </pc:sldLayoutMkLst>
        </pc:sldLayoutChg>
      </pc:sldMasterChg>
    </pc:docChg>
  </pc:docChgLst>
  <pc:docChgLst>
    <pc:chgData name="Marvin" userId="eb7c98d7-3d51-49ed-a42c-af37775a78aa" providerId="ADAL" clId="{56BAA117-F541-4D1A-B138-26CC7CCF5D44}"/>
    <pc:docChg chg="undo redo custSel addSld delSld modSld sldOrd modSection">
      <pc:chgData name="Marvin" userId="eb7c98d7-3d51-49ed-a42c-af37775a78aa" providerId="ADAL" clId="{56BAA117-F541-4D1A-B138-26CC7CCF5D44}" dt="2020-08-20T08:40:09.769" v="1116"/>
      <pc:docMkLst>
        <pc:docMk/>
      </pc:docMkLst>
      <pc:sldChg chg="addSp delSp modSp add del">
        <pc:chgData name="Marvin" userId="eb7c98d7-3d51-49ed-a42c-af37775a78aa" providerId="ADAL" clId="{56BAA117-F541-4D1A-B138-26CC7CCF5D44}" dt="2020-07-30T15:18:19.442" v="291" actId="1076"/>
        <pc:sldMkLst>
          <pc:docMk/>
          <pc:sldMk cId="3945146463" sldId="318"/>
        </pc:sldMkLst>
        <pc:spChg chg="add del mod">
          <ac:chgData name="Marvin" userId="eb7c98d7-3d51-49ed-a42c-af37775a78aa" providerId="ADAL" clId="{56BAA117-F541-4D1A-B138-26CC7CCF5D44}" dt="2020-07-30T15:15:04.757" v="211"/>
          <ac:spMkLst>
            <pc:docMk/>
            <pc:sldMk cId="3945146463" sldId="318"/>
            <ac:spMk id="2" creationId="{78CC5834-6B82-4365-A313-FE1A3765A0A8}"/>
          </ac:spMkLst>
        </pc:spChg>
        <pc:spChg chg="add del mod">
          <ac:chgData name="Marvin" userId="eb7c98d7-3d51-49ed-a42c-af37775a78aa" providerId="ADAL" clId="{56BAA117-F541-4D1A-B138-26CC7CCF5D44}" dt="2020-07-30T15:16:06.710" v="233"/>
          <ac:spMkLst>
            <pc:docMk/>
            <pc:sldMk cId="3945146463" sldId="318"/>
            <ac:spMk id="3" creationId="{EDD0A446-288E-4FE8-B4B6-F1A96EF5A94D}"/>
          </ac:spMkLst>
        </pc:spChg>
        <pc:spChg chg="add mod">
          <ac:chgData name="Marvin" userId="eb7c98d7-3d51-49ed-a42c-af37775a78aa" providerId="ADAL" clId="{56BAA117-F541-4D1A-B138-26CC7CCF5D44}" dt="2020-07-30T15:18:19.442" v="291" actId="1076"/>
          <ac:spMkLst>
            <pc:docMk/>
            <pc:sldMk cId="3945146463" sldId="318"/>
            <ac:spMk id="4" creationId="{3C07A76D-C9EE-4CFA-8D18-6B9843E70ED2}"/>
          </ac:spMkLst>
        </pc:spChg>
        <pc:spChg chg="add del mod">
          <ac:chgData name="Marvin" userId="eb7c98d7-3d51-49ed-a42c-af37775a78aa" providerId="ADAL" clId="{56BAA117-F541-4D1A-B138-26CC7CCF5D44}" dt="2020-07-30T15:16:26.834" v="239" actId="478"/>
          <ac:spMkLst>
            <pc:docMk/>
            <pc:sldMk cId="3945146463" sldId="318"/>
            <ac:spMk id="9" creationId="{31700509-8FF1-4AE3-92EE-DC2A43001D90}"/>
          </ac:spMkLst>
        </pc:spChg>
        <pc:spChg chg="add del mod">
          <ac:chgData name="Marvin" userId="eb7c98d7-3d51-49ed-a42c-af37775a78aa" providerId="ADAL" clId="{56BAA117-F541-4D1A-B138-26CC7CCF5D44}" dt="2020-07-30T15:16:27.586" v="240" actId="478"/>
          <ac:spMkLst>
            <pc:docMk/>
            <pc:sldMk cId="3945146463" sldId="318"/>
            <ac:spMk id="11" creationId="{422525D5-D10A-432C-92BA-4192AE2CAC17}"/>
          </ac:spMkLst>
        </pc:spChg>
        <pc:spChg chg="mod">
          <ac:chgData name="Marvin" userId="eb7c98d7-3d51-49ed-a42c-af37775a78aa" providerId="ADAL" clId="{56BAA117-F541-4D1A-B138-26CC7CCF5D44}" dt="2020-07-30T15:16:49.885" v="247" actId="1076"/>
          <ac:spMkLst>
            <pc:docMk/>
            <pc:sldMk cId="3945146463" sldId="318"/>
            <ac:spMk id="16" creationId="{7AF56F24-8121-4C71-A94B-8787971A4E1C}"/>
          </ac:spMkLst>
        </pc:spChg>
      </pc:sldChg>
      <pc:sldChg chg="addSp delSp modSp">
        <pc:chgData name="Marvin" userId="eb7c98d7-3d51-49ed-a42c-af37775a78aa" providerId="ADAL" clId="{56BAA117-F541-4D1A-B138-26CC7CCF5D44}" dt="2020-07-30T15:18:11.068" v="289" actId="478"/>
        <pc:sldMkLst>
          <pc:docMk/>
          <pc:sldMk cId="1863165129" sldId="370"/>
        </pc:sldMkLst>
        <pc:spChg chg="add del mod">
          <ac:chgData name="Marvin" userId="eb7c98d7-3d51-49ed-a42c-af37775a78aa" providerId="ADAL" clId="{56BAA117-F541-4D1A-B138-26CC7CCF5D44}" dt="2020-07-30T15:18:09.934" v="287"/>
          <ac:spMkLst>
            <pc:docMk/>
            <pc:sldMk cId="1863165129" sldId="370"/>
            <ac:spMk id="2" creationId="{4C44F4ED-26FC-4B38-BE3D-64DFD7B64A7D}"/>
          </ac:spMkLst>
        </pc:spChg>
        <pc:spChg chg="add del">
          <ac:chgData name="Marvin" userId="eb7c98d7-3d51-49ed-a42c-af37775a78aa" providerId="ADAL" clId="{56BAA117-F541-4D1A-B138-26CC7CCF5D44}" dt="2020-07-30T15:18:11.068" v="289" actId="478"/>
          <ac:spMkLst>
            <pc:docMk/>
            <pc:sldMk cId="1863165129" sldId="370"/>
            <ac:spMk id="9" creationId="{31700509-8FF1-4AE3-92EE-DC2A43001D90}"/>
          </ac:spMkLst>
        </pc:spChg>
        <pc:spChg chg="add del">
          <ac:chgData name="Marvin" userId="eb7c98d7-3d51-49ed-a42c-af37775a78aa" providerId="ADAL" clId="{56BAA117-F541-4D1A-B138-26CC7CCF5D44}" dt="2020-07-30T15:18:10.523" v="288" actId="478"/>
          <ac:spMkLst>
            <pc:docMk/>
            <pc:sldMk cId="1863165129" sldId="370"/>
            <ac:spMk id="11" creationId="{422525D5-D10A-432C-92BA-4192AE2CAC17}"/>
          </ac:spMkLst>
        </pc:spChg>
        <pc:spChg chg="mod">
          <ac:chgData name="Marvin" userId="eb7c98d7-3d51-49ed-a42c-af37775a78aa" providerId="ADAL" clId="{56BAA117-F541-4D1A-B138-26CC7CCF5D44}" dt="2020-07-30T15:18:08.586" v="283" actId="14100"/>
          <ac:spMkLst>
            <pc:docMk/>
            <pc:sldMk cId="1863165129" sldId="370"/>
            <ac:spMk id="16" creationId="{7AF56F24-8121-4C71-A94B-8787971A4E1C}"/>
          </ac:spMkLst>
        </pc:spChg>
      </pc:sldChg>
      <pc:sldChg chg="addSp delSp modSp ord">
        <pc:chgData name="Marvin" userId="eb7c98d7-3d51-49ed-a42c-af37775a78aa" providerId="ADAL" clId="{56BAA117-F541-4D1A-B138-26CC7CCF5D44}" dt="2020-07-30T15:18:32.703" v="292"/>
        <pc:sldMkLst>
          <pc:docMk/>
          <pc:sldMk cId="937183334" sldId="374"/>
        </pc:sldMkLst>
        <pc:spChg chg="add mod">
          <ac:chgData name="Marvin" userId="eb7c98d7-3d51-49ed-a42c-af37775a78aa" providerId="ADAL" clId="{56BAA117-F541-4D1A-B138-26CC7CCF5D44}" dt="2020-07-30T15:17:27.617" v="273" actId="404"/>
          <ac:spMkLst>
            <pc:docMk/>
            <pc:sldMk cId="937183334" sldId="374"/>
            <ac:spMk id="2" creationId="{288CA4F3-3CE0-4C1F-9D3C-1DC8D4B9ABB1}"/>
          </ac:spMkLst>
        </pc:spChg>
        <pc:spChg chg="del">
          <ac:chgData name="Marvin" userId="eb7c98d7-3d51-49ed-a42c-af37775a78aa" providerId="ADAL" clId="{56BAA117-F541-4D1A-B138-26CC7CCF5D44}" dt="2020-07-30T15:17:29.915" v="274" actId="478"/>
          <ac:spMkLst>
            <pc:docMk/>
            <pc:sldMk cId="937183334" sldId="374"/>
            <ac:spMk id="7" creationId="{33AC6491-B4CE-4689-B3A3-CD838FD3242F}"/>
          </ac:spMkLst>
        </pc:spChg>
      </pc:sldChg>
      <pc:sldChg chg="del">
        <pc:chgData name="Marvin" userId="eb7c98d7-3d51-49ed-a42c-af37775a78aa" providerId="ADAL" clId="{56BAA117-F541-4D1A-B138-26CC7CCF5D44}" dt="2020-08-20T08:39:06.340" v="1107" actId="2696"/>
        <pc:sldMkLst>
          <pc:docMk/>
          <pc:sldMk cId="1690320826" sldId="679"/>
        </pc:sldMkLst>
      </pc:sldChg>
      <pc:sldChg chg="addSp delSp modSp add modTransition">
        <pc:chgData name="Marvin" userId="eb7c98d7-3d51-49ed-a42c-af37775a78aa" providerId="ADAL" clId="{56BAA117-F541-4D1A-B138-26CC7CCF5D44}" dt="2020-08-20T08:39:54.861" v="1114" actId="20577"/>
        <pc:sldMkLst>
          <pc:docMk/>
          <pc:sldMk cId="1527615511" sldId="702"/>
        </pc:sldMkLst>
        <pc:spChg chg="mod">
          <ac:chgData name="Marvin" userId="eb7c98d7-3d51-49ed-a42c-af37775a78aa" providerId="ADAL" clId="{56BAA117-F541-4D1A-B138-26CC7CCF5D44}" dt="2020-07-30T15:08:19.642" v="22" actId="20577"/>
          <ac:spMkLst>
            <pc:docMk/>
            <pc:sldMk cId="1527615511" sldId="702"/>
            <ac:spMk id="2" creationId="{C8DF945C-11FF-4134-9B17-3C516449BC1E}"/>
          </ac:spMkLst>
        </pc:spChg>
        <pc:spChg chg="del">
          <ac:chgData name="Marvin" userId="eb7c98d7-3d51-49ed-a42c-af37775a78aa" providerId="ADAL" clId="{56BAA117-F541-4D1A-B138-26CC7CCF5D44}" dt="2020-07-30T15:08:22.556" v="23"/>
          <ac:spMkLst>
            <pc:docMk/>
            <pc:sldMk cId="1527615511" sldId="702"/>
            <ac:spMk id="3" creationId="{A7CDD92B-AB5D-4CA5-8432-0838FC983A0D}"/>
          </ac:spMkLst>
        </pc:spChg>
        <pc:spChg chg="add mod">
          <ac:chgData name="Marvin" userId="eb7c98d7-3d51-49ed-a42c-af37775a78aa" providerId="ADAL" clId="{56BAA117-F541-4D1A-B138-26CC7CCF5D44}" dt="2020-08-20T08:39:54.861" v="1114" actId="20577"/>
          <ac:spMkLst>
            <pc:docMk/>
            <pc:sldMk cId="1527615511" sldId="702"/>
            <ac:spMk id="4" creationId="{66F02E2F-BF01-426B-A423-D21BB605B2CA}"/>
          </ac:spMkLst>
        </pc:spChg>
      </pc:sldChg>
      <pc:sldChg chg="addSp delSp modSp add ord modTransition modAnim">
        <pc:chgData name="Marvin" userId="eb7c98d7-3d51-49ed-a42c-af37775a78aa" providerId="ADAL" clId="{56BAA117-F541-4D1A-B138-26CC7CCF5D44}" dt="2020-08-20T08:40:09.769" v="1116"/>
        <pc:sldMkLst>
          <pc:docMk/>
          <pc:sldMk cId="2170853689" sldId="703"/>
        </pc:sldMkLst>
        <pc:spChg chg="mod">
          <ac:chgData name="Marvin" userId="eb7c98d7-3d51-49ed-a42c-af37775a78aa" providerId="ADAL" clId="{56BAA117-F541-4D1A-B138-26CC7CCF5D44}" dt="2020-08-06T12:30:46.256" v="309" actId="20577"/>
          <ac:spMkLst>
            <pc:docMk/>
            <pc:sldMk cId="2170853689" sldId="703"/>
            <ac:spMk id="2" creationId="{3B19E5D9-8BE1-458E-B793-879C20526137}"/>
          </ac:spMkLst>
        </pc:spChg>
        <pc:spChg chg="del">
          <ac:chgData name="Marvin" userId="eb7c98d7-3d51-49ed-a42c-af37775a78aa" providerId="ADAL" clId="{56BAA117-F541-4D1A-B138-26CC7CCF5D44}" dt="2020-08-06T12:30:50.213" v="310"/>
          <ac:spMkLst>
            <pc:docMk/>
            <pc:sldMk cId="2170853689" sldId="703"/>
            <ac:spMk id="3" creationId="{8BB914CF-72CC-470A-8953-9F9326E66228}"/>
          </ac:spMkLst>
        </pc:spChg>
        <pc:spChg chg="add mod">
          <ac:chgData name="Marvin" userId="eb7c98d7-3d51-49ed-a42c-af37775a78aa" providerId="ADAL" clId="{56BAA117-F541-4D1A-B138-26CC7CCF5D44}" dt="2020-08-06T12:49:59.883" v="562" actId="14100"/>
          <ac:spMkLst>
            <pc:docMk/>
            <pc:sldMk cId="2170853689" sldId="703"/>
            <ac:spMk id="4" creationId="{5EC42050-2B4C-4BA0-9420-8D46A5F6CC89}"/>
          </ac:spMkLst>
        </pc:spChg>
        <pc:spChg chg="add mod">
          <ac:chgData name="Marvin" userId="eb7c98d7-3d51-49ed-a42c-af37775a78aa" providerId="ADAL" clId="{56BAA117-F541-4D1A-B138-26CC7CCF5D44}" dt="2020-08-06T12:39:57.138" v="397" actId="1076"/>
          <ac:spMkLst>
            <pc:docMk/>
            <pc:sldMk cId="2170853689" sldId="703"/>
            <ac:spMk id="6" creationId="{82321DAF-AFDD-4F79-91F2-72CCC1BD0275}"/>
          </ac:spMkLst>
        </pc:spChg>
        <pc:spChg chg="add del">
          <ac:chgData name="Marvin" userId="eb7c98d7-3d51-49ed-a42c-af37775a78aa" providerId="ADAL" clId="{56BAA117-F541-4D1A-B138-26CC7CCF5D44}" dt="2020-08-06T12:39:36.480" v="393"/>
          <ac:spMkLst>
            <pc:docMk/>
            <pc:sldMk cId="2170853689" sldId="703"/>
            <ac:spMk id="7" creationId="{FB563574-743A-418C-8554-A012A5F84676}"/>
          </ac:spMkLst>
        </pc:spChg>
        <pc:picChg chg="add mod modCrop">
          <ac:chgData name="Marvin" userId="eb7c98d7-3d51-49ed-a42c-af37775a78aa" providerId="ADAL" clId="{56BAA117-F541-4D1A-B138-26CC7CCF5D44}" dt="2020-08-06T12:50:09.050" v="563" actId="1076"/>
          <ac:picMkLst>
            <pc:docMk/>
            <pc:sldMk cId="2170853689" sldId="703"/>
            <ac:picMk id="5" creationId="{CD3F0BEC-120D-4E6F-A8F0-A079D61EC11C}"/>
          </ac:picMkLst>
        </pc:picChg>
      </pc:sldChg>
      <pc:sldChg chg="add del">
        <pc:chgData name="Marvin" userId="eb7c98d7-3d51-49ed-a42c-af37775a78aa" providerId="ADAL" clId="{56BAA117-F541-4D1A-B138-26CC7CCF5D44}" dt="2020-08-06T12:41:12.046" v="429" actId="2696"/>
        <pc:sldMkLst>
          <pc:docMk/>
          <pc:sldMk cId="1835435709" sldId="704"/>
        </pc:sldMkLst>
      </pc:sldChg>
      <pc:sldChg chg="add del">
        <pc:chgData name="Marvin" userId="eb7c98d7-3d51-49ed-a42c-af37775a78aa" providerId="ADAL" clId="{56BAA117-F541-4D1A-B138-26CC7CCF5D44}" dt="2020-08-06T12:40:02.894" v="398" actId="2696"/>
        <pc:sldMkLst>
          <pc:docMk/>
          <pc:sldMk cId="3415684723" sldId="704"/>
        </pc:sldMkLst>
      </pc:sldChg>
      <pc:sldChg chg="addSp delSp modSp add ord modTransition modAnim">
        <pc:chgData name="Marvin" userId="eb7c98d7-3d51-49ed-a42c-af37775a78aa" providerId="ADAL" clId="{56BAA117-F541-4D1A-B138-26CC7CCF5D44}" dt="2020-08-20T08:40:09.769" v="1116"/>
        <pc:sldMkLst>
          <pc:docMk/>
          <pc:sldMk cId="2863794377" sldId="705"/>
        </pc:sldMkLst>
        <pc:spChg chg="mod">
          <ac:chgData name="Marvin" userId="eb7c98d7-3d51-49ed-a42c-af37775a78aa" providerId="ADAL" clId="{56BAA117-F541-4D1A-B138-26CC7CCF5D44}" dt="2020-08-06T12:48:21.913" v="546" actId="14100"/>
          <ac:spMkLst>
            <pc:docMk/>
            <pc:sldMk cId="2863794377" sldId="705"/>
            <ac:spMk id="4" creationId="{5EC42050-2B4C-4BA0-9420-8D46A5F6CC89}"/>
          </ac:spMkLst>
        </pc:spChg>
        <pc:spChg chg="mod">
          <ac:chgData name="Marvin" userId="eb7c98d7-3d51-49ed-a42c-af37775a78aa" providerId="ADAL" clId="{56BAA117-F541-4D1A-B138-26CC7CCF5D44}" dt="2020-08-06T12:42:34.687" v="437" actId="14100"/>
          <ac:spMkLst>
            <pc:docMk/>
            <pc:sldMk cId="2863794377" sldId="705"/>
            <ac:spMk id="6" creationId="{82321DAF-AFDD-4F79-91F2-72CCC1BD0275}"/>
          </ac:spMkLst>
        </pc:spChg>
        <pc:picChg chg="add mod">
          <ac:chgData name="Marvin" userId="eb7c98d7-3d51-49ed-a42c-af37775a78aa" providerId="ADAL" clId="{56BAA117-F541-4D1A-B138-26CC7CCF5D44}" dt="2020-08-06T12:50:40.199" v="568" actId="1076"/>
          <ac:picMkLst>
            <pc:docMk/>
            <pc:sldMk cId="2863794377" sldId="705"/>
            <ac:picMk id="3" creationId="{85651C83-2DEE-4B2C-A27A-16E440947EB3}"/>
          </ac:picMkLst>
        </pc:picChg>
        <pc:picChg chg="del">
          <ac:chgData name="Marvin" userId="eb7c98d7-3d51-49ed-a42c-af37775a78aa" providerId="ADAL" clId="{56BAA117-F541-4D1A-B138-26CC7CCF5D44}" dt="2020-08-06T12:42:15.504" v="435" actId="478"/>
          <ac:picMkLst>
            <pc:docMk/>
            <pc:sldMk cId="2863794377" sldId="705"/>
            <ac:picMk id="5" creationId="{CD3F0BEC-120D-4E6F-A8F0-A079D61EC11C}"/>
          </ac:picMkLst>
        </pc:picChg>
      </pc:sldChg>
      <pc:sldChg chg="addSp delSp modSp add ord modTransition">
        <pc:chgData name="Marvin" userId="eb7c98d7-3d51-49ed-a42c-af37775a78aa" providerId="ADAL" clId="{56BAA117-F541-4D1A-B138-26CC7CCF5D44}" dt="2020-08-20T08:40:09.769" v="1116"/>
        <pc:sldMkLst>
          <pc:docMk/>
          <pc:sldMk cId="1329636899" sldId="706"/>
        </pc:sldMkLst>
        <pc:spChg chg="mod">
          <ac:chgData name="Marvin" userId="eb7c98d7-3d51-49ed-a42c-af37775a78aa" providerId="ADAL" clId="{56BAA117-F541-4D1A-B138-26CC7CCF5D44}" dt="2020-08-20T08:17:49.219" v="937" actId="20577"/>
          <ac:spMkLst>
            <pc:docMk/>
            <pc:sldMk cId="1329636899" sldId="706"/>
            <ac:spMk id="4" creationId="{5EC42050-2B4C-4BA0-9420-8D46A5F6CC89}"/>
          </ac:spMkLst>
        </pc:spChg>
        <pc:spChg chg="add del">
          <ac:chgData name="Marvin" userId="eb7c98d7-3d51-49ed-a42c-af37775a78aa" providerId="ADAL" clId="{56BAA117-F541-4D1A-B138-26CC7CCF5D44}" dt="2020-08-06T12:43:58.891" v="458"/>
          <ac:spMkLst>
            <pc:docMk/>
            <pc:sldMk cId="1329636899" sldId="706"/>
            <ac:spMk id="5" creationId="{40777FBC-A116-4DD7-8886-3C15BF76F78E}"/>
          </ac:spMkLst>
        </pc:spChg>
        <pc:spChg chg="mod">
          <ac:chgData name="Marvin" userId="eb7c98d7-3d51-49ed-a42c-af37775a78aa" providerId="ADAL" clId="{56BAA117-F541-4D1A-B138-26CC7CCF5D44}" dt="2020-08-06T12:45:57.520" v="490" actId="14100"/>
          <ac:spMkLst>
            <pc:docMk/>
            <pc:sldMk cId="1329636899" sldId="706"/>
            <ac:spMk id="6" creationId="{82321DAF-AFDD-4F79-91F2-72CCC1BD0275}"/>
          </ac:spMkLst>
        </pc:spChg>
        <pc:graphicFrameChg chg="add del mod">
          <ac:chgData name="Marvin" userId="eb7c98d7-3d51-49ed-a42c-af37775a78aa" providerId="ADAL" clId="{56BAA117-F541-4D1A-B138-26CC7CCF5D44}" dt="2020-08-06T12:44:04.497" v="460"/>
          <ac:graphicFrameMkLst>
            <pc:docMk/>
            <pc:sldMk cId="1329636899" sldId="706"/>
            <ac:graphicFrameMk id="7" creationId="{12D7ADC2-1411-4A9A-BE4A-82B12FABC41A}"/>
          </ac:graphicFrameMkLst>
        </pc:graphicFrameChg>
        <pc:picChg chg="del">
          <ac:chgData name="Marvin" userId="eb7c98d7-3d51-49ed-a42c-af37775a78aa" providerId="ADAL" clId="{56BAA117-F541-4D1A-B138-26CC7CCF5D44}" dt="2020-08-06T12:44:05.559" v="461" actId="478"/>
          <ac:picMkLst>
            <pc:docMk/>
            <pc:sldMk cId="1329636899" sldId="706"/>
            <ac:picMk id="3" creationId="{85651C83-2DEE-4B2C-A27A-16E440947EB3}"/>
          </ac:picMkLst>
        </pc:picChg>
        <pc:picChg chg="add mod modCrop">
          <ac:chgData name="Marvin" userId="eb7c98d7-3d51-49ed-a42c-af37775a78aa" providerId="ADAL" clId="{56BAA117-F541-4D1A-B138-26CC7CCF5D44}" dt="2020-08-06T12:45:20.712" v="481" actId="732"/>
          <ac:picMkLst>
            <pc:docMk/>
            <pc:sldMk cId="1329636899" sldId="706"/>
            <ac:picMk id="9" creationId="{F5CD836E-E19F-48C9-921A-9B91EA6AC9BC}"/>
          </ac:picMkLst>
        </pc:picChg>
      </pc:sldChg>
      <pc:sldChg chg="addSp delSp modSp add ord modTransition">
        <pc:chgData name="Marvin" userId="eb7c98d7-3d51-49ed-a42c-af37775a78aa" providerId="ADAL" clId="{56BAA117-F541-4D1A-B138-26CC7CCF5D44}" dt="2020-08-20T08:40:09.769" v="1116"/>
        <pc:sldMkLst>
          <pc:docMk/>
          <pc:sldMk cId="1049205195" sldId="707"/>
        </pc:sldMkLst>
        <pc:spChg chg="mod">
          <ac:chgData name="Marvin" userId="eb7c98d7-3d51-49ed-a42c-af37775a78aa" providerId="ADAL" clId="{56BAA117-F541-4D1A-B138-26CC7CCF5D44}" dt="2020-08-20T08:17:15.020" v="920" actId="20577"/>
          <ac:spMkLst>
            <pc:docMk/>
            <pc:sldMk cId="1049205195" sldId="707"/>
            <ac:spMk id="4" creationId="{5EC42050-2B4C-4BA0-9420-8D46A5F6CC89}"/>
          </ac:spMkLst>
        </pc:spChg>
        <pc:spChg chg="mod">
          <ac:chgData name="Marvin" userId="eb7c98d7-3d51-49ed-a42c-af37775a78aa" providerId="ADAL" clId="{56BAA117-F541-4D1A-B138-26CC7CCF5D44}" dt="2020-08-06T12:51:00.171" v="571" actId="14100"/>
          <ac:spMkLst>
            <pc:docMk/>
            <pc:sldMk cId="1049205195" sldId="707"/>
            <ac:spMk id="6" creationId="{82321DAF-AFDD-4F79-91F2-72CCC1BD0275}"/>
          </ac:spMkLst>
        </pc:spChg>
        <pc:picChg chg="add del mod modCrop">
          <ac:chgData name="Marvin" userId="eb7c98d7-3d51-49ed-a42c-af37775a78aa" providerId="ADAL" clId="{56BAA117-F541-4D1A-B138-26CC7CCF5D44}" dt="2020-08-06T12:50:41.208" v="569" actId="1076"/>
          <ac:picMkLst>
            <pc:docMk/>
            <pc:sldMk cId="1049205195" sldId="707"/>
            <ac:picMk id="5" creationId="{8B3FE66D-C37C-4BD8-B3F4-0BFD41EB477A}"/>
          </ac:picMkLst>
        </pc:picChg>
        <pc:picChg chg="add del mod">
          <ac:chgData name="Marvin" userId="eb7c98d7-3d51-49ed-a42c-af37775a78aa" providerId="ADAL" clId="{56BAA117-F541-4D1A-B138-26CC7CCF5D44}" dt="2020-08-06T12:47:24.103" v="540" actId="478"/>
          <ac:picMkLst>
            <pc:docMk/>
            <pc:sldMk cId="1049205195" sldId="707"/>
            <ac:picMk id="9" creationId="{F5CD836E-E19F-48C9-921A-9B91EA6AC9BC}"/>
          </ac:picMkLst>
        </pc:picChg>
      </pc:sldChg>
      <pc:sldChg chg="addSp delSp modSp add ord modTransition modAnim">
        <pc:chgData name="Marvin" userId="eb7c98d7-3d51-49ed-a42c-af37775a78aa" providerId="ADAL" clId="{56BAA117-F541-4D1A-B138-26CC7CCF5D44}" dt="2020-08-20T08:40:09.769" v="1116"/>
        <pc:sldMkLst>
          <pc:docMk/>
          <pc:sldMk cId="3524554460" sldId="708"/>
        </pc:sldMkLst>
        <pc:spChg chg="mod">
          <ac:chgData name="Marvin" userId="eb7c98d7-3d51-49ed-a42c-af37775a78aa" providerId="ADAL" clId="{56BAA117-F541-4D1A-B138-26CC7CCF5D44}" dt="2020-08-06T12:57:05.952" v="751" actId="20577"/>
          <ac:spMkLst>
            <pc:docMk/>
            <pc:sldMk cId="3524554460" sldId="708"/>
            <ac:spMk id="4" creationId="{5EC42050-2B4C-4BA0-9420-8D46A5F6CC89}"/>
          </ac:spMkLst>
        </pc:spChg>
        <pc:spChg chg="mod">
          <ac:chgData name="Marvin" userId="eb7c98d7-3d51-49ed-a42c-af37775a78aa" providerId="ADAL" clId="{56BAA117-F541-4D1A-B138-26CC7CCF5D44}" dt="2020-08-06T12:59:08.553" v="782" actId="14100"/>
          <ac:spMkLst>
            <pc:docMk/>
            <pc:sldMk cId="3524554460" sldId="708"/>
            <ac:spMk id="6" creationId="{82321DAF-AFDD-4F79-91F2-72CCC1BD0275}"/>
          </ac:spMkLst>
        </pc:spChg>
        <pc:graphicFrameChg chg="add del mod">
          <ac:chgData name="Marvin" userId="eb7c98d7-3d51-49ed-a42c-af37775a78aa" providerId="ADAL" clId="{56BAA117-F541-4D1A-B138-26CC7CCF5D44}" dt="2020-08-06T12:53:21.633" v="578"/>
          <ac:graphicFrameMkLst>
            <pc:docMk/>
            <pc:sldMk cId="3524554460" sldId="708"/>
            <ac:graphicFrameMk id="3" creationId="{C6BCEC68-0E27-462B-BE9C-7849EB361568}"/>
          </ac:graphicFrameMkLst>
        </pc:graphicFrameChg>
        <pc:picChg chg="del">
          <ac:chgData name="Marvin" userId="eb7c98d7-3d51-49ed-a42c-af37775a78aa" providerId="ADAL" clId="{56BAA117-F541-4D1A-B138-26CC7CCF5D44}" dt="2020-08-06T12:53:18.927" v="576" actId="478"/>
          <ac:picMkLst>
            <pc:docMk/>
            <pc:sldMk cId="3524554460" sldId="708"/>
            <ac:picMk id="5" creationId="{8B3FE66D-C37C-4BD8-B3F4-0BFD41EB477A}"/>
          </ac:picMkLst>
        </pc:picChg>
        <pc:picChg chg="add del mod modCrop">
          <ac:chgData name="Marvin" userId="eb7c98d7-3d51-49ed-a42c-af37775a78aa" providerId="ADAL" clId="{56BAA117-F541-4D1A-B138-26CC7CCF5D44}" dt="2020-08-06T12:55:26.982" v="624" actId="478"/>
          <ac:picMkLst>
            <pc:docMk/>
            <pc:sldMk cId="3524554460" sldId="708"/>
            <ac:picMk id="8" creationId="{3CA65D61-81F5-444B-9CCF-5F7DEEBC8C7C}"/>
          </ac:picMkLst>
        </pc:picChg>
        <pc:picChg chg="add del mod">
          <ac:chgData name="Marvin" userId="eb7c98d7-3d51-49ed-a42c-af37775a78aa" providerId="ADAL" clId="{56BAA117-F541-4D1A-B138-26CC7CCF5D44}" dt="2020-08-06T12:58:14.984" v="777"/>
          <ac:picMkLst>
            <pc:docMk/>
            <pc:sldMk cId="3524554460" sldId="708"/>
            <ac:picMk id="10" creationId="{0FD4801E-125E-439B-9887-FF992C26FEE4}"/>
          </ac:picMkLst>
        </pc:picChg>
        <pc:picChg chg="add del mod">
          <ac:chgData name="Marvin" userId="eb7c98d7-3d51-49ed-a42c-af37775a78aa" providerId="ADAL" clId="{56BAA117-F541-4D1A-B138-26CC7CCF5D44}" dt="2020-08-06T12:58:12.079" v="773"/>
          <ac:picMkLst>
            <pc:docMk/>
            <pc:sldMk cId="3524554460" sldId="708"/>
            <ac:picMk id="12" creationId="{F32C870B-F769-4882-88F0-B4CADA55D0B8}"/>
          </ac:picMkLst>
        </pc:picChg>
        <pc:picChg chg="add mod modCrop">
          <ac:chgData name="Marvin" userId="eb7c98d7-3d51-49ed-a42c-af37775a78aa" providerId="ADAL" clId="{56BAA117-F541-4D1A-B138-26CC7CCF5D44}" dt="2020-08-06T12:59:33.905" v="793" actId="1076"/>
          <ac:picMkLst>
            <pc:docMk/>
            <pc:sldMk cId="3524554460" sldId="708"/>
            <ac:picMk id="14" creationId="{05612E4E-212A-4649-B813-590988FE50D3}"/>
          </ac:picMkLst>
        </pc:picChg>
      </pc:sldChg>
      <pc:sldChg chg="add ord modTransition">
        <pc:chgData name="Marvin" userId="eb7c98d7-3d51-49ed-a42c-af37775a78aa" providerId="ADAL" clId="{56BAA117-F541-4D1A-B138-26CC7CCF5D44}" dt="2020-08-20T08:40:09.769" v="1116"/>
        <pc:sldMkLst>
          <pc:docMk/>
          <pc:sldMk cId="2718565766" sldId="709"/>
        </pc:sldMkLst>
      </pc:sldChg>
      <pc:sldChg chg="addSp delSp modSp add ord modTransition">
        <pc:chgData name="Marvin" userId="eb7c98d7-3d51-49ed-a42c-af37775a78aa" providerId="ADAL" clId="{56BAA117-F541-4D1A-B138-26CC7CCF5D44}" dt="2020-08-20T08:40:09.769" v="1116"/>
        <pc:sldMkLst>
          <pc:docMk/>
          <pc:sldMk cId="2330485583" sldId="710"/>
        </pc:sldMkLst>
        <pc:spChg chg="del">
          <ac:chgData name="Marvin" userId="eb7c98d7-3d51-49ed-a42c-af37775a78aa" providerId="ADAL" clId="{56BAA117-F541-4D1A-B138-26CC7CCF5D44}" dt="2020-08-06T13:01:02.717" v="795"/>
          <ac:spMkLst>
            <pc:docMk/>
            <pc:sldMk cId="2330485583" sldId="710"/>
            <ac:spMk id="2" creationId="{9C5FFF15-3F58-45AE-ADBB-40E0E1D906FD}"/>
          </ac:spMkLst>
        </pc:spChg>
        <pc:spChg chg="del">
          <ac:chgData name="Marvin" userId="eb7c98d7-3d51-49ed-a42c-af37775a78aa" providerId="ADAL" clId="{56BAA117-F541-4D1A-B138-26CC7CCF5D44}" dt="2020-08-06T13:01:02.717" v="795"/>
          <ac:spMkLst>
            <pc:docMk/>
            <pc:sldMk cId="2330485583" sldId="710"/>
            <ac:spMk id="3" creationId="{CA3221AD-EC31-4A23-B79B-3A331EF9CED4}"/>
          </ac:spMkLst>
        </pc:spChg>
        <pc:spChg chg="add mod">
          <ac:chgData name="Marvin" userId="eb7c98d7-3d51-49ed-a42c-af37775a78aa" providerId="ADAL" clId="{56BAA117-F541-4D1A-B138-26CC7CCF5D44}" dt="2020-08-06T13:01:07.097" v="808" actId="20577"/>
          <ac:spMkLst>
            <pc:docMk/>
            <pc:sldMk cId="2330485583" sldId="710"/>
            <ac:spMk id="4" creationId="{2608BF1F-0C6D-4934-9E24-781AF286F080}"/>
          </ac:spMkLst>
        </pc:spChg>
        <pc:spChg chg="add mod">
          <ac:chgData name="Marvin" userId="eb7c98d7-3d51-49ed-a42c-af37775a78aa" providerId="ADAL" clId="{56BAA117-F541-4D1A-B138-26CC7CCF5D44}" dt="2020-08-06T13:03:38.064" v="909" actId="20577"/>
          <ac:spMkLst>
            <pc:docMk/>
            <pc:sldMk cId="2330485583" sldId="710"/>
            <ac:spMk id="5" creationId="{B4C70476-ADF8-4013-80C4-CE0B4D5692AC}"/>
          </ac:spMkLst>
        </pc:spChg>
        <pc:picChg chg="add mod modCrop">
          <ac:chgData name="Marvin" userId="eb7c98d7-3d51-49ed-a42c-af37775a78aa" providerId="ADAL" clId="{56BAA117-F541-4D1A-B138-26CC7CCF5D44}" dt="2020-08-06T13:03:17.774" v="861" actId="1076"/>
          <ac:picMkLst>
            <pc:docMk/>
            <pc:sldMk cId="2330485583" sldId="710"/>
            <ac:picMk id="7" creationId="{20ADA17A-BB08-411C-A423-3EAF7F715E39}"/>
          </ac:picMkLst>
        </pc:picChg>
      </pc:sldChg>
      <pc:sldChg chg="delSp modSp add del modTransition">
        <pc:chgData name="Marvin" userId="eb7c98d7-3d51-49ed-a42c-af37775a78aa" providerId="ADAL" clId="{56BAA117-F541-4D1A-B138-26CC7CCF5D44}" dt="2020-08-20T08:38:18.526" v="963" actId="2696"/>
        <pc:sldMkLst>
          <pc:docMk/>
          <pc:sldMk cId="566724721" sldId="711"/>
        </pc:sldMkLst>
        <pc:spChg chg="mod">
          <ac:chgData name="Marvin" userId="eb7c98d7-3d51-49ed-a42c-af37775a78aa" providerId="ADAL" clId="{56BAA117-F541-4D1A-B138-26CC7CCF5D44}" dt="2020-08-20T08:37:06.195" v="944" actId="20577"/>
          <ac:spMkLst>
            <pc:docMk/>
            <pc:sldMk cId="566724721" sldId="711"/>
            <ac:spMk id="5" creationId="{B1486C82-AD6A-43AA-9DD6-CC69BF7E74EA}"/>
          </ac:spMkLst>
        </pc:spChg>
        <pc:picChg chg="del">
          <ac:chgData name="Marvin" userId="eb7c98d7-3d51-49ed-a42c-af37775a78aa" providerId="ADAL" clId="{56BAA117-F541-4D1A-B138-26CC7CCF5D44}" dt="2020-08-20T08:37:07.837" v="945" actId="478"/>
          <ac:picMkLst>
            <pc:docMk/>
            <pc:sldMk cId="566724721" sldId="711"/>
            <ac:picMk id="7" creationId="{B37B2A22-8CC7-4D33-A725-BB99F572143B}"/>
          </ac:picMkLst>
        </pc:picChg>
      </pc:sldChg>
      <pc:sldChg chg="addSp delSp modSp add del ord modTransition addCm">
        <pc:chgData name="Marvin" userId="eb7c98d7-3d51-49ed-a42c-af37775a78aa" providerId="ADAL" clId="{56BAA117-F541-4D1A-B138-26CC7CCF5D44}" dt="2020-08-20T08:40:09.769" v="1116"/>
        <pc:sldMkLst>
          <pc:docMk/>
          <pc:sldMk cId="2913233720" sldId="712"/>
        </pc:sldMkLst>
        <pc:spChg chg="mod">
          <ac:chgData name="Marvin" userId="eb7c98d7-3d51-49ed-a42c-af37775a78aa" providerId="ADAL" clId="{56BAA117-F541-4D1A-B138-26CC7CCF5D44}" dt="2020-08-20T08:38:51.345" v="1106" actId="1076"/>
          <ac:spMkLst>
            <pc:docMk/>
            <pc:sldMk cId="2913233720" sldId="712"/>
            <ac:spMk id="5" creationId="{B1486C82-AD6A-43AA-9DD6-CC69BF7E74EA}"/>
          </ac:spMkLst>
        </pc:spChg>
        <pc:spChg chg="mod">
          <ac:chgData name="Marvin" userId="eb7c98d7-3d51-49ed-a42c-af37775a78aa" providerId="ADAL" clId="{56BAA117-F541-4D1A-B138-26CC7CCF5D44}" dt="2020-08-20T08:38:03.726" v="957" actId="1076"/>
          <ac:spMkLst>
            <pc:docMk/>
            <pc:sldMk cId="2913233720" sldId="712"/>
            <ac:spMk id="6" creationId="{31549AB7-5B27-4338-B271-E27844A77486}"/>
          </ac:spMkLst>
        </pc:spChg>
        <pc:picChg chg="del">
          <ac:chgData name="Marvin" userId="eb7c98d7-3d51-49ed-a42c-af37775a78aa" providerId="ADAL" clId="{56BAA117-F541-4D1A-B138-26CC7CCF5D44}" dt="2020-08-20T08:37:16.316" v="949" actId="478"/>
          <ac:picMkLst>
            <pc:docMk/>
            <pc:sldMk cId="2913233720" sldId="712"/>
            <ac:picMk id="7" creationId="{B37B2A22-8CC7-4D33-A725-BB99F572143B}"/>
          </ac:picMkLst>
        </pc:picChg>
        <pc:picChg chg="add mod">
          <ac:chgData name="Marvin" userId="eb7c98d7-3d51-49ed-a42c-af37775a78aa" providerId="ADAL" clId="{56BAA117-F541-4D1A-B138-26CC7CCF5D44}" dt="2020-08-20T08:37:28.560" v="953" actId="167"/>
          <ac:picMkLst>
            <pc:docMk/>
            <pc:sldMk cId="2913233720" sldId="712"/>
            <ac:picMk id="1026" creationId="{BC319A06-90FF-44C3-A9F0-1A4DB77B476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392A5A-7A76-43DD-91AB-E91EF4AD8575}" type="datetimeFigureOut">
              <a:rPr lang="de-DE" smtClean="0"/>
              <a:t>26.09.20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DC05A-9085-463F-9F3E-EE6B6C6F45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7736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Was macht ihr so am Smartphone? Feedback sammeln und später darauf eingehen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8721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7843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1508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79848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7584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37150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16327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7858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357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04428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5011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 auch in den Gruppenchat posten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5237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93531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Was macht ihr so am Smartphone? Feedback sammeln und später darauf eingehen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99052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7269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9341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6947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404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7778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6978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6346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DC05A-9085-463F-9F3E-EE6B6C6F45CB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3371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346F544A-A9BE-4448-A0A3-2E4044C1F4FF}"/>
              </a:ext>
            </a:extLst>
          </p:cNvPr>
          <p:cNvSpPr/>
          <p:nvPr userDrawn="1"/>
        </p:nvSpPr>
        <p:spPr>
          <a:xfrm>
            <a:off x="636645" y="589579"/>
            <a:ext cx="5001421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186598B-0995-4675-BA2C-132BCDFDFB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35888" y="523517"/>
            <a:ext cx="5040000" cy="835200"/>
          </a:xfrm>
          <a:solidFill>
            <a:schemeClr val="tx1">
              <a:lumMod val="95000"/>
              <a:lumOff val="5000"/>
            </a:schemeClr>
          </a:solidFill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Roboto" panose="02000000000000000000"/>
              </a:defRPr>
            </a:lvl1pPr>
          </a:lstStyle>
          <a:p>
            <a:r>
              <a:rPr lang="de-DE" dirty="0"/>
              <a:t>Titel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EEB016-B210-4704-B996-AB164CE14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latin typeface="Roboto" panose="02000000000000000000"/>
              </a:defRPr>
            </a:lvl1pPr>
            <a:lvl2pPr>
              <a:defRPr>
                <a:latin typeface="Roboto" panose="02000000000000000000"/>
              </a:defRPr>
            </a:lvl2pPr>
            <a:lvl3pPr>
              <a:defRPr>
                <a:latin typeface="Roboto" panose="02000000000000000000"/>
              </a:defRPr>
            </a:lvl3pPr>
            <a:lvl4pPr>
              <a:defRPr>
                <a:latin typeface="Roboto" panose="02000000000000000000"/>
              </a:defRPr>
            </a:lvl4pPr>
            <a:lvl5pPr>
              <a:defRPr>
                <a:latin typeface="Roboto" panose="0200000000000000000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174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79954-E70E-4A63-8803-D3AB72159BBC}" type="datetimeFigureOut">
              <a:rPr lang="de-DE" smtClean="0"/>
              <a:t>26.09.20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551A-48B2-471A-811A-A37FB1E6CC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907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79954-E70E-4A63-8803-D3AB72159BBC}" type="datetimeFigureOut">
              <a:rPr lang="de-DE" smtClean="0"/>
              <a:t>26.09.20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551A-48B2-471A-811A-A37FB1E6CC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7819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79954-E70E-4A63-8803-D3AB72159BBC}" type="datetimeFigureOut">
              <a:rPr lang="de-DE" smtClean="0"/>
              <a:t>26.09.20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551A-48B2-471A-811A-A37FB1E6CC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2020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79954-E70E-4A63-8803-D3AB72159BBC}" type="datetimeFigureOut">
              <a:rPr lang="de-DE" smtClean="0"/>
              <a:t>26.09.20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551A-48B2-471A-811A-A37FB1E6CC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9187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79954-E70E-4A63-8803-D3AB72159BBC}" type="datetimeFigureOut">
              <a:rPr lang="de-DE" smtClean="0"/>
              <a:t>26.09.20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551A-48B2-471A-811A-A37FB1E6CC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7384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79954-E70E-4A63-8803-D3AB72159BBC}" type="datetimeFigureOut">
              <a:rPr lang="de-DE" smtClean="0"/>
              <a:t>26.09.20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551A-48B2-471A-811A-A37FB1E6CC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992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79954-E70E-4A63-8803-D3AB72159BBC}" type="datetimeFigureOut">
              <a:rPr lang="de-DE" smtClean="0"/>
              <a:t>26.09.20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551A-48B2-471A-811A-A37FB1E6CC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777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4" name="Arbeitsmaterialien aus dem Projekt StartApp – cc by Bildungswerk der Bayerischen Wirtschaft e. V.; JFF – Institut für Medienpädagogik in Forschung und Praxis; Medienzentrum Parabol e.V."/>
          <p:cNvSpPr txBox="1"/>
          <p:nvPr userDrawn="1"/>
        </p:nvSpPr>
        <p:spPr>
          <a:xfrm>
            <a:off x="2251519" y="6606898"/>
            <a:ext cx="7688962" cy="211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tIns="45719" rIns="45719" bIns="45719">
            <a:spAutoFit/>
          </a:bodyPr>
          <a:lstStyle>
            <a:lvl1pPr algn="ctr" defTabSz="457200">
              <a:defRPr sz="1100" i="0" spc="0"/>
            </a:lvl1pPr>
          </a:lstStyle>
          <a:p>
            <a:r>
              <a:rPr sz="773" dirty="0">
                <a:solidFill>
                  <a:schemeClr val="bg1">
                    <a:lumMod val="50000"/>
                  </a:schemeClr>
                </a:solidFill>
              </a:rPr>
              <a:t>Arbeitsmaterialien aus dem Projekt StartApp – cc by Bildungswerk der Bayerischen Wirtschaft e. V.; JFF – Institut für Medienpädagogik in Forschung und Praxis; Medienzentrum Parabol e.V.</a:t>
            </a:r>
          </a:p>
        </p:txBody>
      </p:sp>
    </p:spTree>
    <p:extLst>
      <p:ext uri="{BB962C8B-B14F-4D97-AF65-F5344CB8AC3E}">
        <p14:creationId xmlns:p14="http://schemas.microsoft.com/office/powerpoint/2010/main" val="318689194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79954-E70E-4A63-8803-D3AB72159BBC}" type="datetimeFigureOut">
              <a:rPr lang="de-DE" smtClean="0"/>
              <a:t>26.09.20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C551A-48B2-471A-811A-A37FB1E6CCAA}" type="slidenum">
              <a:rPr lang="de-DE" smtClean="0"/>
              <a:t>‹Nr.›</a:t>
            </a:fld>
            <a:endParaRPr lang="de-DE"/>
          </a:p>
        </p:txBody>
      </p:sp>
      <p:pic>
        <p:nvPicPr>
          <p:cNvPr id="11" name="Grafik 10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5E61F60A-9CB6-4C9E-AD1F-A3229B0428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7"/>
          <a:stretch/>
        </p:blipFill>
        <p:spPr>
          <a:xfrm>
            <a:off x="9799505" y="0"/>
            <a:ext cx="2294963" cy="1168975"/>
          </a:xfrm>
          <a:prstGeom prst="rect">
            <a:avLst/>
          </a:prstGeom>
        </p:spPr>
      </p:pic>
      <p:pic>
        <p:nvPicPr>
          <p:cNvPr id="12" name="Grafik 11" descr="Ein Bild, das Zeichnung, Schild enthält.&#10;&#10;Automatisch generierte Beschreibung">
            <a:extLst>
              <a:ext uri="{FF2B5EF4-FFF2-40B4-BE49-F238E27FC236}">
                <a16:creationId xmlns:a16="http://schemas.microsoft.com/office/drawing/2014/main" id="{9B1BFA22-E518-40F0-BD9D-B040411CB096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3969" y="6135389"/>
            <a:ext cx="723181" cy="54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72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hyperlink" Target="http://www.medienzentrum-muc.de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1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tiff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hyperlink" Target="http://www.medienzentrum-muc.de/" TargetMode="Externa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1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4A6F4CA-54EB-44E5-9639-9B277F69F8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6" y="0"/>
            <a:ext cx="6858000" cy="6858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A258C277-C7FF-4E19-825F-4BD58084985F}"/>
              </a:ext>
            </a:extLst>
          </p:cNvPr>
          <p:cNvSpPr txBox="1">
            <a:spLocks/>
          </p:cNvSpPr>
          <p:nvPr/>
        </p:nvSpPr>
        <p:spPr>
          <a:xfrm>
            <a:off x="3345685" y="4122760"/>
            <a:ext cx="2789411" cy="55588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Web-Edition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2B4D47B-8DA8-4285-B404-71AB3F5458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9" t="1" b="11521"/>
          <a:stretch/>
        </p:blipFill>
        <p:spPr bwMode="auto">
          <a:xfrm>
            <a:off x="9649233" y="6226519"/>
            <a:ext cx="1091219" cy="46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nhaltsplatzhalter 3">
            <a:extLst>
              <a:ext uri="{FF2B5EF4-FFF2-40B4-BE49-F238E27FC236}">
                <a16:creationId xmlns:a16="http://schemas.microsoft.com/office/drawing/2014/main" id="{6F850AAE-A4C9-B444-8E16-DF4E6F3BF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5096" y="1284399"/>
            <a:ext cx="5892800" cy="460523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PhoneLab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ist ein Projekt des Medienzentrum München des JFF</a:t>
            </a:r>
          </a:p>
          <a:p>
            <a:pPr marL="0" indent="0" algn="r">
              <a:buNone/>
            </a:pP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5"/>
              </a:rPr>
              <a:t>www.medienzentrum-muc.de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pPr marL="0" indent="0" algn="r">
              <a:buNone/>
            </a:pP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im Auftrag des Stadtjugendamts </a:t>
            </a:r>
            <a:b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der LH München </a:t>
            </a:r>
          </a:p>
          <a:p>
            <a:pPr marL="0" indent="0" algn="r">
              <a:buNone/>
            </a:pPr>
            <a:endParaRPr lang="de-DE" sz="24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r">
              <a:buNone/>
            </a:pPr>
            <a:r>
              <a:rPr lang="de-DE" sz="19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Die Materialien stehen unter CC-Lizenz zur Verwendung und Weiterbearbeitung zur Verfügung:</a:t>
            </a:r>
          </a:p>
          <a:p>
            <a:pPr marL="0" indent="0" algn="r">
              <a:buNone/>
            </a:pPr>
            <a:endParaRPr lang="de-DE" sz="19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r">
              <a:buNone/>
            </a:pPr>
            <a:endParaRPr lang="de-DE" sz="19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r">
              <a:buNone/>
            </a:pPr>
            <a:r>
              <a:rPr lang="de-DE" sz="19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Namensnennung: Medienzentrum München des JFF</a:t>
            </a:r>
          </a:p>
          <a:p>
            <a:pPr marL="0" indent="0" algn="r">
              <a:buNone/>
            </a:pPr>
            <a:endParaRPr lang="de-DE" sz="24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99B57F4-BD52-4C4A-AF1E-F52F5ED683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76329" y="4678642"/>
            <a:ext cx="1470721" cy="51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2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2E6BA239-2B5E-4862-8EE0-A5CAE2004FB5}"/>
              </a:ext>
            </a:extLst>
          </p:cNvPr>
          <p:cNvSpPr/>
          <p:nvPr/>
        </p:nvSpPr>
        <p:spPr>
          <a:xfrm>
            <a:off x="3648744" y="6000206"/>
            <a:ext cx="4846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dirty="0"/>
              <a:t>https://</a:t>
            </a:r>
            <a:r>
              <a:rPr lang="de-DE" sz="2800" dirty="0" err="1"/>
              <a:t>youtu.be</a:t>
            </a:r>
            <a:r>
              <a:rPr lang="de-DE" sz="2800" dirty="0"/>
              <a:t>/c3E3UiXMF_c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8CA4F3-3CE0-4C1F-9D3C-1DC8D4B9AB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36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Fake News erkennen</a:t>
            </a:r>
            <a:endParaRPr lang="de-DE" sz="3600" dirty="0"/>
          </a:p>
        </p:txBody>
      </p:sp>
      <p:pic>
        <p:nvPicPr>
          <p:cNvPr id="5" name="Inhaltsplatzhalter 4" descr="Ein Bild, das schwarz, Zeichnung enthält.&#10;&#10;Automatisch generierte Beschreibung">
            <a:extLst>
              <a:ext uri="{FF2B5EF4-FFF2-40B4-BE49-F238E27FC236}">
                <a16:creationId xmlns:a16="http://schemas.microsoft.com/office/drawing/2014/main" id="{42CAB685-FBAC-4253-8744-60CCE8DB7B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54" y="2327994"/>
            <a:ext cx="2095500" cy="2095500"/>
          </a:xfrm>
        </p:spPr>
      </p:pic>
      <p:sp>
        <p:nvSpPr>
          <p:cNvPr id="6" name="Pfeil nach rechts 5">
            <a:extLst>
              <a:ext uri="{FF2B5EF4-FFF2-40B4-BE49-F238E27FC236}">
                <a16:creationId xmlns:a16="http://schemas.microsoft.com/office/drawing/2014/main" id="{9C690CD5-30F0-6149-BD72-45788E53E5DA}"/>
              </a:ext>
            </a:extLst>
          </p:cNvPr>
          <p:cNvSpPr/>
          <p:nvPr/>
        </p:nvSpPr>
        <p:spPr>
          <a:xfrm rot="2725667">
            <a:off x="134523" y="2464444"/>
            <a:ext cx="5663049" cy="2038417"/>
          </a:xfrm>
          <a:prstGeom prst="rightArrow">
            <a:avLst/>
          </a:prstGeom>
          <a:solidFill>
            <a:srgbClr val="00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7183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C8AE43E7-384C-4234-8CB4-0AF9E1A756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45920">
            <a:off x="1699069" y="1162056"/>
            <a:ext cx="2972653" cy="5691233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422525D5-D10A-432C-92BA-4192AE2CAC17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31700509-8FF1-4AE3-92EE-DC2A43001D90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Fake News</a:t>
            </a:r>
            <a:endParaRPr lang="de-DE" sz="2800" dirty="0">
              <a:solidFill>
                <a:schemeClr val="bg1"/>
              </a:solidFill>
            </a:endParaRPr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7AF56F24-8121-4C71-A94B-8787971A4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914556"/>
            <a:ext cx="5918383" cy="373376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Quellenkritik</a:t>
            </a:r>
            <a:b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lang="de-DE" sz="4800" b="1" dirty="0">
              <a:solidFill>
                <a:srgbClr val="00B3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Faktencheck</a:t>
            </a:r>
            <a:b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lang="de-DE" sz="4800" b="1" dirty="0">
              <a:solidFill>
                <a:srgbClr val="00B3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Bildrecherche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454AD9B9-F933-4CD0-BBD4-B4E4FB64F4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806479">
            <a:off x="2408621" y="2735938"/>
            <a:ext cx="1731094" cy="151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65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6A6B33BB-8FBD-4CBF-8C94-53AC853AC38B}"/>
              </a:ext>
            </a:extLst>
          </p:cNvPr>
          <p:cNvSpPr/>
          <p:nvPr/>
        </p:nvSpPr>
        <p:spPr>
          <a:xfrm>
            <a:off x="3337214" y="1930018"/>
            <a:ext cx="6553545" cy="3686369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3E03EA2-375D-413C-8686-9631867815A9}"/>
              </a:ext>
            </a:extLst>
          </p:cNvPr>
          <p:cNvSpPr/>
          <p:nvPr/>
        </p:nvSpPr>
        <p:spPr>
          <a:xfrm>
            <a:off x="883391" y="565328"/>
            <a:ext cx="1502668" cy="5873644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C1E20D5-6D18-44ED-8004-9C4EC0B18334}"/>
              </a:ext>
            </a:extLst>
          </p:cNvPr>
          <p:cNvSpPr/>
          <p:nvPr/>
        </p:nvSpPr>
        <p:spPr>
          <a:xfrm rot="16200000">
            <a:off x="-1366159" y="2677667"/>
            <a:ext cx="5873645" cy="150266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Alles</a:t>
            </a:r>
            <a:r>
              <a:rPr lang="en-US" sz="8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Fake?</a:t>
            </a:r>
            <a:endParaRPr lang="de-DE" sz="80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F19DCB-EFAD-46A4-B21F-2FF314AD5B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70457" y="5690998"/>
            <a:ext cx="3932237" cy="39319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000" b="1" kern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Quelle: Spiegel.de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BF7AB13-73DA-462B-9951-48158E965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486" y="1820290"/>
            <a:ext cx="6553545" cy="3686369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E9006FD-9EA7-4E8C-9D81-8B60C92D8743}"/>
              </a:ext>
            </a:extLst>
          </p:cNvPr>
          <p:cNvSpPr txBox="1"/>
          <p:nvPr/>
        </p:nvSpPr>
        <p:spPr>
          <a:xfrm>
            <a:off x="3069587" y="158461"/>
            <a:ext cx="6266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Kein Fake</a:t>
            </a:r>
            <a:endParaRPr kumimoji="0" lang="de-DE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65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CE00F14-4629-4133-8577-7110205A4F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93106" y="891920"/>
            <a:ext cx="5857350" cy="854236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7E1A806-930F-4A34-88D5-090A20E6D1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0" t="4956" r="22441"/>
          <a:stretch/>
        </p:blipFill>
        <p:spPr>
          <a:xfrm>
            <a:off x="3913632" y="1497329"/>
            <a:ext cx="4822078" cy="4407443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E9006FD-9EA7-4E8C-9D81-8B60C92D8743}"/>
              </a:ext>
            </a:extLst>
          </p:cNvPr>
          <p:cNvSpPr txBox="1"/>
          <p:nvPr/>
        </p:nvSpPr>
        <p:spPr>
          <a:xfrm>
            <a:off x="7628887" y="2720581"/>
            <a:ext cx="6266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Fake</a:t>
            </a:r>
            <a:endParaRPr kumimoji="0" lang="de-DE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F19DCB-EFAD-46A4-B21F-2FF314AD5B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 rot="16200000">
            <a:off x="7607857" y="5626226"/>
            <a:ext cx="3932237" cy="393192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2000" b="1" kern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Quelle: </a:t>
            </a: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SMS</a:t>
            </a:r>
            <a:endParaRPr lang="en-US" sz="2000" b="1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859689F-6072-4DD3-8D86-24AF42EB7D24}"/>
              </a:ext>
            </a:extLst>
          </p:cNvPr>
          <p:cNvSpPr/>
          <p:nvPr/>
        </p:nvSpPr>
        <p:spPr>
          <a:xfrm>
            <a:off x="883391" y="565328"/>
            <a:ext cx="1502668" cy="5873644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F6C8F7E-DC35-41F3-AB48-371BE78581F6}"/>
              </a:ext>
            </a:extLst>
          </p:cNvPr>
          <p:cNvSpPr/>
          <p:nvPr/>
        </p:nvSpPr>
        <p:spPr>
          <a:xfrm rot="16200000">
            <a:off x="-1366159" y="2677667"/>
            <a:ext cx="5873645" cy="150266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Alles</a:t>
            </a:r>
            <a:r>
              <a:rPr lang="en-US" sz="8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Fake?</a:t>
            </a:r>
            <a:endParaRPr lang="de-DE" sz="80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A3B19D9-854F-43D6-8D2A-9DE57362E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162720">
            <a:off x="2038032" y="-749541"/>
            <a:ext cx="3751200" cy="328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6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6A6B33BB-8FBD-4CBF-8C94-53AC853AC38B}"/>
              </a:ext>
            </a:extLst>
          </p:cNvPr>
          <p:cNvSpPr/>
          <p:nvPr/>
        </p:nvSpPr>
        <p:spPr>
          <a:xfrm>
            <a:off x="2574905" y="209550"/>
            <a:ext cx="7222142" cy="6648450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1147F73C-C549-4D46-9014-D169A64E89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133"/>
          <a:stretch/>
        </p:blipFill>
        <p:spPr>
          <a:xfrm>
            <a:off x="1961202" y="56724"/>
            <a:ext cx="7766878" cy="6744554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0F3E5B5D-5BAA-4A90-9EB9-35EEA0402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7989" y="1716690"/>
            <a:ext cx="6738608" cy="5084587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F19DCB-EFAD-46A4-B21F-2FF314AD5B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 rot="16200000">
            <a:off x="8029983" y="4695285"/>
            <a:ext cx="3932237" cy="393192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2000" b="1" kern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Quelle: </a:t>
            </a:r>
            <a:r>
              <a:rPr lang="en-US" sz="20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Süddeutsche</a:t>
            </a: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Zeitung</a:t>
            </a:r>
            <a:endParaRPr lang="en-US" sz="2000" b="1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98063A85-998F-4F9B-AA06-710F7CC36DDE}"/>
              </a:ext>
            </a:extLst>
          </p:cNvPr>
          <p:cNvSpPr/>
          <p:nvPr/>
        </p:nvSpPr>
        <p:spPr>
          <a:xfrm>
            <a:off x="883391" y="565328"/>
            <a:ext cx="1502668" cy="5873644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B8823A1-E56C-40A9-942E-EDC69BA3216C}"/>
              </a:ext>
            </a:extLst>
          </p:cNvPr>
          <p:cNvSpPr/>
          <p:nvPr/>
        </p:nvSpPr>
        <p:spPr>
          <a:xfrm rot="16200000">
            <a:off x="-1366159" y="2677667"/>
            <a:ext cx="5873645" cy="150266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Alles</a:t>
            </a:r>
            <a:r>
              <a:rPr lang="en-US" sz="8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Fake?</a:t>
            </a:r>
            <a:endParaRPr lang="de-DE" sz="80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E9006FD-9EA7-4E8C-9D81-8B60C92D8743}"/>
              </a:ext>
            </a:extLst>
          </p:cNvPr>
          <p:cNvSpPr txBox="1"/>
          <p:nvPr/>
        </p:nvSpPr>
        <p:spPr>
          <a:xfrm>
            <a:off x="3220146" y="2839052"/>
            <a:ext cx="6266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Kein Fake</a:t>
            </a:r>
            <a:endParaRPr kumimoji="0" lang="de-DE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00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8">
            <a:extLst>
              <a:ext uri="{FF2B5EF4-FFF2-40B4-BE49-F238E27FC236}">
                <a16:creationId xmlns:a16="http://schemas.microsoft.com/office/drawing/2014/main" id="{10097041-2312-4900-9AC9-1B9C026AB3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929"/>
          <a:stretch/>
        </p:blipFill>
        <p:spPr>
          <a:xfrm>
            <a:off x="3930787" y="393700"/>
            <a:ext cx="3099548" cy="6124009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663A37D-92A9-4EBD-89A5-08D43A0B5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6857" y="-121942"/>
            <a:ext cx="3847308" cy="8097541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E9006FD-9EA7-4E8C-9D81-8B60C92D8743}"/>
              </a:ext>
            </a:extLst>
          </p:cNvPr>
          <p:cNvSpPr txBox="1"/>
          <p:nvPr/>
        </p:nvSpPr>
        <p:spPr>
          <a:xfrm>
            <a:off x="7030335" y="2717319"/>
            <a:ext cx="6266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Fake</a:t>
            </a:r>
            <a:endParaRPr kumimoji="0" lang="de-DE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F19DCB-EFAD-46A4-B21F-2FF314AD5B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 rot="16200000">
            <a:off x="5674744" y="5271672"/>
            <a:ext cx="3932237" cy="393192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2000" b="1" kern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Quelle: Facebook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859689F-6072-4DD3-8D86-24AF42EB7D24}"/>
              </a:ext>
            </a:extLst>
          </p:cNvPr>
          <p:cNvSpPr/>
          <p:nvPr/>
        </p:nvSpPr>
        <p:spPr>
          <a:xfrm>
            <a:off x="883391" y="565328"/>
            <a:ext cx="1502668" cy="5873644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F6C8F7E-DC35-41F3-AB48-371BE78581F6}"/>
              </a:ext>
            </a:extLst>
          </p:cNvPr>
          <p:cNvSpPr/>
          <p:nvPr/>
        </p:nvSpPr>
        <p:spPr>
          <a:xfrm rot="16200000">
            <a:off x="-1366159" y="2677667"/>
            <a:ext cx="5873645" cy="150266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Alles</a:t>
            </a:r>
            <a:r>
              <a:rPr lang="en-US" sz="8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Fake?</a:t>
            </a:r>
            <a:endParaRPr lang="de-DE" sz="80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A5FC885-9D4B-4E9D-A406-5C52EBEE3E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435074">
            <a:off x="1272236" y="95775"/>
            <a:ext cx="4318400" cy="377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81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79AD5A81-28F8-460C-9ECB-59956FAD654F}"/>
              </a:ext>
            </a:extLst>
          </p:cNvPr>
          <p:cNvSpPr/>
          <p:nvPr/>
        </p:nvSpPr>
        <p:spPr>
          <a:xfrm>
            <a:off x="3228584" y="391983"/>
            <a:ext cx="5805064" cy="6074034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31AC21A-08AE-4C9D-A264-3BA377870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875" y="292172"/>
            <a:ext cx="5922724" cy="607403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E9006FD-9EA7-4E8C-9D81-8B60C92D8743}"/>
              </a:ext>
            </a:extLst>
          </p:cNvPr>
          <p:cNvSpPr txBox="1"/>
          <p:nvPr/>
        </p:nvSpPr>
        <p:spPr>
          <a:xfrm>
            <a:off x="7432879" y="2544359"/>
            <a:ext cx="6266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Fake</a:t>
            </a:r>
            <a:endParaRPr kumimoji="0" lang="de-DE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F19DCB-EFAD-46A4-B21F-2FF314AD5B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 rot="16200000">
            <a:off x="7222212" y="5271672"/>
            <a:ext cx="3932237" cy="393192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2000" b="1" kern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Quelle: </a:t>
            </a: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Facebook.com</a:t>
            </a:r>
            <a:endParaRPr lang="en-US" sz="2000" b="1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859689F-6072-4DD3-8D86-24AF42EB7D24}"/>
              </a:ext>
            </a:extLst>
          </p:cNvPr>
          <p:cNvSpPr/>
          <p:nvPr/>
        </p:nvSpPr>
        <p:spPr>
          <a:xfrm>
            <a:off x="883391" y="565328"/>
            <a:ext cx="1502668" cy="5873644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F6C8F7E-DC35-41F3-AB48-371BE78581F6}"/>
              </a:ext>
            </a:extLst>
          </p:cNvPr>
          <p:cNvSpPr/>
          <p:nvPr/>
        </p:nvSpPr>
        <p:spPr>
          <a:xfrm rot="16200000">
            <a:off x="-1366159" y="2677667"/>
            <a:ext cx="5873645" cy="150266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Alles</a:t>
            </a:r>
            <a:r>
              <a:rPr lang="en-US" sz="8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Fake?</a:t>
            </a:r>
            <a:endParaRPr lang="de-DE" sz="80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135BF22-E1E1-45B6-9E65-2DAF6106FA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483530">
            <a:off x="2014002" y="254887"/>
            <a:ext cx="3971547" cy="347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7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C8AE43E7-384C-4234-8CB4-0AF9E1A756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45920">
            <a:off x="1699069" y="1162056"/>
            <a:ext cx="2972653" cy="5691233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422525D5-D10A-432C-92BA-4192AE2CAC17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31700509-8FF1-4AE3-92EE-DC2A43001D90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Fake News</a:t>
            </a:r>
            <a:endParaRPr lang="de-DE" sz="2800" dirty="0">
              <a:solidFill>
                <a:schemeClr val="bg1"/>
              </a:solidFill>
            </a:endParaRPr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7AF56F24-8121-4C71-A94B-8787971A4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914556"/>
            <a:ext cx="5918383" cy="373376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Quellenkritik</a:t>
            </a:r>
            <a:b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lang="de-DE" sz="4800" b="1" dirty="0">
              <a:solidFill>
                <a:srgbClr val="00B3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Faktencheck</a:t>
            </a:r>
            <a:b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lang="de-DE" sz="4800" b="1" dirty="0">
              <a:solidFill>
                <a:srgbClr val="00B3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Bildrecherche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454AD9B9-F933-4CD0-BBD4-B4E4FB64F4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806479">
            <a:off x="2408621" y="2735938"/>
            <a:ext cx="1731094" cy="151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173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A63059BD-2F9F-451D-B533-3DCFA7927D4F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31AD813-DFC1-459C-8BF7-8CCD0C95E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6796" y="4779154"/>
            <a:ext cx="5575300" cy="1197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48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878848E-334B-42E3-9922-209D64826108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098" name="Picture 2" descr="Stop Motion Studio – Apps bei Google Play">
            <a:extLst>
              <a:ext uri="{FF2B5EF4-FFF2-40B4-BE49-F238E27FC236}">
                <a16:creationId xmlns:a16="http://schemas.microsoft.com/office/drawing/2014/main" id="{1843C0AB-FD1B-45FA-9EDE-51ABDF8F4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630" y="5543654"/>
            <a:ext cx="865632" cy="86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DBCB3C9C-B69D-4EC8-B3F8-5D40FA23AF90}"/>
              </a:ext>
            </a:extLst>
          </p:cNvPr>
          <p:cNvSpPr txBox="1"/>
          <p:nvPr/>
        </p:nvSpPr>
        <p:spPr>
          <a:xfrm>
            <a:off x="3076796" y="2107069"/>
            <a:ext cx="5437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Einen Film drehen</a:t>
            </a:r>
          </a:p>
          <a:p>
            <a:pPr algn="ctr"/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</a:t>
            </a:r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mit Bildern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</a:t>
            </a:r>
            <a:endParaRPr lang="de-DE" sz="4800" dirty="0"/>
          </a:p>
        </p:txBody>
      </p:sp>
      <p:sp>
        <p:nvSpPr>
          <p:cNvPr id="5" name="Gleichschenkliges Dreieck 4">
            <a:extLst>
              <a:ext uri="{FF2B5EF4-FFF2-40B4-BE49-F238E27FC236}">
                <a16:creationId xmlns:a16="http://schemas.microsoft.com/office/drawing/2014/main" id="{D04B072D-7CE7-44DA-B882-A8307E14EAC0}"/>
              </a:ext>
            </a:extLst>
          </p:cNvPr>
          <p:cNvSpPr/>
          <p:nvPr/>
        </p:nvSpPr>
        <p:spPr>
          <a:xfrm rot="5400000">
            <a:off x="1012792" y="2950970"/>
            <a:ext cx="1963605" cy="1692763"/>
          </a:xfrm>
          <a:prstGeom prst="triangle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Gleichschenkliges Dreieck 12">
            <a:extLst>
              <a:ext uri="{FF2B5EF4-FFF2-40B4-BE49-F238E27FC236}">
                <a16:creationId xmlns:a16="http://schemas.microsoft.com/office/drawing/2014/main" id="{7753F0ED-78E3-49EE-906E-533889AE0F8E}"/>
              </a:ext>
            </a:extLst>
          </p:cNvPr>
          <p:cNvSpPr/>
          <p:nvPr/>
        </p:nvSpPr>
        <p:spPr>
          <a:xfrm rot="5400000">
            <a:off x="1092602" y="3090670"/>
            <a:ext cx="1963605" cy="169276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219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">
            <a:hlinkClick r:id="" action="ppaction://media"/>
            <a:extLst>
              <a:ext uri="{FF2B5EF4-FFF2-40B4-BE49-F238E27FC236}">
                <a16:creationId xmlns:a16="http://schemas.microsoft.com/office/drawing/2014/main" id="{2E4453F1-2B12-416C-B01E-3776C6FC385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77" y="0"/>
            <a:ext cx="12192277" cy="6858000"/>
          </a:xfrm>
        </p:spPr>
      </p:pic>
    </p:spTree>
    <p:extLst>
      <p:ext uri="{BB962C8B-B14F-4D97-AF65-F5344CB8AC3E}">
        <p14:creationId xmlns:p14="http://schemas.microsoft.com/office/powerpoint/2010/main" val="284920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BA89D4E9-4197-4773-8069-D10E59C2ADDD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878848E-334B-42E3-9922-209D64826108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Zocken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3AF11B3-642D-4101-89C1-F432CB050C9B}"/>
              </a:ext>
            </a:extLst>
          </p:cNvPr>
          <p:cNvSpPr/>
          <p:nvPr/>
        </p:nvSpPr>
        <p:spPr>
          <a:xfrm>
            <a:off x="5501884" y="1603792"/>
            <a:ext cx="57823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54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QR-Code</a:t>
            </a:r>
            <a:r>
              <a:rPr lang="de-DE" sz="5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scannen</a:t>
            </a:r>
            <a:endParaRPr lang="de-DE" sz="54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0075E61-99D0-4E84-AB37-A82DC383C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177" y="5303831"/>
            <a:ext cx="4445180" cy="1358371"/>
          </a:xfrm>
          <a:prstGeom prst="rect">
            <a:avLst/>
          </a:prstGeom>
        </p:spPr>
      </p:pic>
      <p:pic>
        <p:nvPicPr>
          <p:cNvPr id="10" name="Grafik 9" descr="Ein Bild, das schwarz, Zeichnung enthält.&#10;&#10;Automatisch generierte Beschreibung">
            <a:extLst>
              <a:ext uri="{FF2B5EF4-FFF2-40B4-BE49-F238E27FC236}">
                <a16:creationId xmlns:a16="http://schemas.microsoft.com/office/drawing/2014/main" id="{9EE90B65-45CB-BB4F-9430-065BF88EC9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093" y="3219683"/>
            <a:ext cx="2095500" cy="2095500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757E6025-699B-764E-82B0-F71DFA50E5FB}"/>
              </a:ext>
            </a:extLst>
          </p:cNvPr>
          <p:cNvSpPr/>
          <p:nvPr/>
        </p:nvSpPr>
        <p:spPr>
          <a:xfrm>
            <a:off x="7457025" y="5387555"/>
            <a:ext cx="28264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// Link zur Montagsmaler einfügen //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47DF2D4-1B58-864A-B0AE-B5A04FB9B90C}"/>
              </a:ext>
            </a:extLst>
          </p:cNvPr>
          <p:cNvSpPr/>
          <p:nvPr/>
        </p:nvSpPr>
        <p:spPr>
          <a:xfrm>
            <a:off x="7393920" y="2527122"/>
            <a:ext cx="28895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// QR-Code zur Montagsmaler einfügen//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9840A-006A-BE4F-98C0-176D8C4C0D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03103">
            <a:off x="1219586" y="1722559"/>
            <a:ext cx="3485544" cy="328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6013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A63059BD-2F9F-451D-B533-3DCFA7927D4F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31AD813-DFC1-459C-8BF7-8CCD0C95E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6796" y="4779154"/>
            <a:ext cx="5575300" cy="1197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48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878848E-334B-42E3-9922-209D64826108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098" name="Picture 2" descr="Stop Motion Studio – Apps bei Google Play">
            <a:extLst>
              <a:ext uri="{FF2B5EF4-FFF2-40B4-BE49-F238E27FC236}">
                <a16:creationId xmlns:a16="http://schemas.microsoft.com/office/drawing/2014/main" id="{1843C0AB-FD1B-45FA-9EDE-51ABDF8F4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630" y="5543654"/>
            <a:ext cx="865632" cy="86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DBCB3C9C-B69D-4EC8-B3F8-5D40FA23AF90}"/>
              </a:ext>
            </a:extLst>
          </p:cNvPr>
          <p:cNvSpPr txBox="1"/>
          <p:nvPr/>
        </p:nvSpPr>
        <p:spPr>
          <a:xfrm>
            <a:off x="3076796" y="2107069"/>
            <a:ext cx="5437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Einen Film drehen</a:t>
            </a:r>
          </a:p>
          <a:p>
            <a:pPr algn="ctr"/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</a:t>
            </a:r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mit Bildern 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</a:t>
            </a:r>
            <a:endParaRPr lang="de-DE" sz="4800" dirty="0"/>
          </a:p>
        </p:txBody>
      </p:sp>
      <p:sp>
        <p:nvSpPr>
          <p:cNvPr id="5" name="Gleichschenkliges Dreieck 4">
            <a:extLst>
              <a:ext uri="{FF2B5EF4-FFF2-40B4-BE49-F238E27FC236}">
                <a16:creationId xmlns:a16="http://schemas.microsoft.com/office/drawing/2014/main" id="{D04B072D-7CE7-44DA-B882-A8307E14EAC0}"/>
              </a:ext>
            </a:extLst>
          </p:cNvPr>
          <p:cNvSpPr/>
          <p:nvPr/>
        </p:nvSpPr>
        <p:spPr>
          <a:xfrm rot="5400000">
            <a:off x="1012792" y="2950970"/>
            <a:ext cx="1963605" cy="1692763"/>
          </a:xfrm>
          <a:prstGeom prst="triangle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Gleichschenkliges Dreieck 12">
            <a:extLst>
              <a:ext uri="{FF2B5EF4-FFF2-40B4-BE49-F238E27FC236}">
                <a16:creationId xmlns:a16="http://schemas.microsoft.com/office/drawing/2014/main" id="{7753F0ED-78E3-49EE-906E-533889AE0F8E}"/>
              </a:ext>
            </a:extLst>
          </p:cNvPr>
          <p:cNvSpPr/>
          <p:nvPr/>
        </p:nvSpPr>
        <p:spPr>
          <a:xfrm rot="5400000">
            <a:off x="1092602" y="3090670"/>
            <a:ext cx="1963605" cy="169276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9793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0B46C0FE-3A32-43B0-92D6-F8B555FBA315}"/>
              </a:ext>
            </a:extLst>
          </p:cNvPr>
          <p:cNvSpPr/>
          <p:nvPr/>
        </p:nvSpPr>
        <p:spPr>
          <a:xfrm>
            <a:off x="1292352" y="1731264"/>
            <a:ext cx="9619488" cy="4537157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31E3B6D-0C6B-4279-A725-41294A8DF468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Inhaltsplatzhalter 4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C6E968E3-EEC3-484E-89BD-B33E57CE50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50" y="1825625"/>
            <a:ext cx="9427899" cy="4351338"/>
          </a:xfr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D45A447A-9153-4E77-90C8-016C3C403F7F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51425FE-DF80-4A2C-A668-0C23DE5D9775}"/>
              </a:ext>
            </a:extLst>
          </p:cNvPr>
          <p:cNvSpPr/>
          <p:nvPr/>
        </p:nvSpPr>
        <p:spPr>
          <a:xfrm flipH="1">
            <a:off x="4675476" y="722827"/>
            <a:ext cx="284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24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pic>
        <p:nvPicPr>
          <p:cNvPr id="8" name="Picture 2" descr="Stop Motion Studio – Apps bei Google Play">
            <a:extLst>
              <a:ext uri="{FF2B5EF4-FFF2-40B4-BE49-F238E27FC236}">
                <a16:creationId xmlns:a16="http://schemas.microsoft.com/office/drawing/2014/main" id="{495281FC-D407-4F63-AF38-7E0B2156A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6523" y="778573"/>
            <a:ext cx="415730" cy="4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476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034908A6-439D-4E45-8301-5D8AB3DF5462}"/>
              </a:ext>
            </a:extLst>
          </p:cNvPr>
          <p:cNvSpPr/>
          <p:nvPr/>
        </p:nvSpPr>
        <p:spPr>
          <a:xfrm>
            <a:off x="1292352" y="1731264"/>
            <a:ext cx="9619488" cy="4537157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AF0B64-21C8-483B-97AA-94DC6115CEE6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Inhaltsplatzhalter 5" descr="Ein Bild, das Screenshot, Monitor enthält.&#10;&#10;Automatisch generierte Beschreibung">
            <a:extLst>
              <a:ext uri="{FF2B5EF4-FFF2-40B4-BE49-F238E27FC236}">
                <a16:creationId xmlns:a16="http://schemas.microsoft.com/office/drawing/2014/main" id="{A50735D1-17BF-43E8-8012-85121B9DDB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50" y="1825625"/>
            <a:ext cx="9427899" cy="4351338"/>
          </a:xfr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08E07775-6AF1-4114-80AF-3038574152BD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0521DF6-531F-4D29-9F65-35446F89B898}"/>
              </a:ext>
            </a:extLst>
          </p:cNvPr>
          <p:cNvSpPr/>
          <p:nvPr/>
        </p:nvSpPr>
        <p:spPr>
          <a:xfrm flipH="1">
            <a:off x="4675476" y="722827"/>
            <a:ext cx="284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24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pic>
        <p:nvPicPr>
          <p:cNvPr id="12" name="Picture 2" descr="Stop Motion Studio – Apps bei Google Play">
            <a:extLst>
              <a:ext uri="{FF2B5EF4-FFF2-40B4-BE49-F238E27FC236}">
                <a16:creationId xmlns:a16="http://schemas.microsoft.com/office/drawing/2014/main" id="{2235BDDB-6630-4EB2-8BBA-DED3DACF9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6523" y="778573"/>
            <a:ext cx="415730" cy="4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3654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EF9B1E33-972B-4174-8CE8-04828651322C}"/>
              </a:ext>
            </a:extLst>
          </p:cNvPr>
          <p:cNvSpPr/>
          <p:nvPr/>
        </p:nvSpPr>
        <p:spPr>
          <a:xfrm>
            <a:off x="1292352" y="1731264"/>
            <a:ext cx="9619488" cy="4537157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A37B057-7B49-4265-9A3C-672A65116BD7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Inhaltsplatzhalter 5" descr="Ein Bild, das Computer enthält.&#10;&#10;Automatisch generierte Beschreibung">
            <a:extLst>
              <a:ext uri="{FF2B5EF4-FFF2-40B4-BE49-F238E27FC236}">
                <a16:creationId xmlns:a16="http://schemas.microsoft.com/office/drawing/2014/main" id="{019DC8F5-560F-4A1A-92AC-7CED54ED4E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50" y="1825625"/>
            <a:ext cx="9427899" cy="4351338"/>
          </a:xfr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D26E1300-5D73-44EA-8D8D-BFBEB23B61B4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C5D26B1-64C3-4DE4-B632-6D049C1131EE}"/>
              </a:ext>
            </a:extLst>
          </p:cNvPr>
          <p:cNvSpPr/>
          <p:nvPr/>
        </p:nvSpPr>
        <p:spPr>
          <a:xfrm flipH="1">
            <a:off x="4675476" y="722827"/>
            <a:ext cx="284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24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pic>
        <p:nvPicPr>
          <p:cNvPr id="12" name="Picture 2" descr="Stop Motion Studio – Apps bei Google Play">
            <a:extLst>
              <a:ext uri="{FF2B5EF4-FFF2-40B4-BE49-F238E27FC236}">
                <a16:creationId xmlns:a16="http://schemas.microsoft.com/office/drawing/2014/main" id="{64D2C3C1-6DB8-4D5E-B717-219455130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6523" y="778573"/>
            <a:ext cx="415730" cy="4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621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AC193CF0-258B-4B10-80B9-89599FEC1254}"/>
              </a:ext>
            </a:extLst>
          </p:cNvPr>
          <p:cNvSpPr/>
          <p:nvPr/>
        </p:nvSpPr>
        <p:spPr>
          <a:xfrm>
            <a:off x="1292352" y="1731264"/>
            <a:ext cx="9619488" cy="4537157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818FB49A-6DE6-4F7F-8FCD-5FDF0F04539E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Inhaltsplatzhalter 4" descr="Ein Bild, das Computer enthält.&#10;&#10;Automatisch generierte Beschreibung">
            <a:extLst>
              <a:ext uri="{FF2B5EF4-FFF2-40B4-BE49-F238E27FC236}">
                <a16:creationId xmlns:a16="http://schemas.microsoft.com/office/drawing/2014/main" id="{CA3E2B90-8013-48ED-A331-8EF29D4911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50" y="1825625"/>
            <a:ext cx="9427899" cy="4351338"/>
          </a:xfr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EB7F3A57-4CE3-4696-B82C-9213349CE7D7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4183A6B-CF22-4280-B012-5E711F09063C}"/>
              </a:ext>
            </a:extLst>
          </p:cNvPr>
          <p:cNvSpPr/>
          <p:nvPr/>
        </p:nvSpPr>
        <p:spPr>
          <a:xfrm flipH="1">
            <a:off x="4675476" y="722827"/>
            <a:ext cx="284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24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pic>
        <p:nvPicPr>
          <p:cNvPr id="11" name="Picture 2" descr="Stop Motion Studio – Apps bei Google Play">
            <a:extLst>
              <a:ext uri="{FF2B5EF4-FFF2-40B4-BE49-F238E27FC236}">
                <a16:creationId xmlns:a16="http://schemas.microsoft.com/office/drawing/2014/main" id="{560E3288-CBB3-47DD-9BC2-0FC840D64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6523" y="778573"/>
            <a:ext cx="415730" cy="4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0397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BCB7FBD2-FD61-4A1F-B9D4-C529342461E6}"/>
              </a:ext>
            </a:extLst>
          </p:cNvPr>
          <p:cNvSpPr/>
          <p:nvPr/>
        </p:nvSpPr>
        <p:spPr>
          <a:xfrm>
            <a:off x="1292352" y="1731264"/>
            <a:ext cx="9619488" cy="4537157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0884972-47CF-40EC-BD9E-F422DBBB4172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C68E3B0-BA97-4721-8901-E2BFA7B9E4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50" y="1825625"/>
            <a:ext cx="9427899" cy="4351338"/>
          </a:xfr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B781B831-D082-4B23-AC4A-D3668583BF82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B00CDFA-2034-4C02-AEB2-A517009D0614}"/>
              </a:ext>
            </a:extLst>
          </p:cNvPr>
          <p:cNvSpPr/>
          <p:nvPr/>
        </p:nvSpPr>
        <p:spPr>
          <a:xfrm flipH="1">
            <a:off x="4675476" y="722827"/>
            <a:ext cx="284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24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pic>
        <p:nvPicPr>
          <p:cNvPr id="11" name="Picture 2" descr="Stop Motion Studio – Apps bei Google Play">
            <a:extLst>
              <a:ext uri="{FF2B5EF4-FFF2-40B4-BE49-F238E27FC236}">
                <a16:creationId xmlns:a16="http://schemas.microsoft.com/office/drawing/2014/main" id="{27A6DD09-AB25-4235-BEFE-51E877384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6523" y="778573"/>
            <a:ext cx="415730" cy="4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534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C78BB8AB-550A-4D19-AFF3-D9BAEE9E1EC9}"/>
              </a:ext>
            </a:extLst>
          </p:cNvPr>
          <p:cNvSpPr/>
          <p:nvPr/>
        </p:nvSpPr>
        <p:spPr>
          <a:xfrm>
            <a:off x="1292352" y="1731264"/>
            <a:ext cx="9619488" cy="4537157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A1B30832-F708-4807-9EF3-F31A3C941703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C4D55569-66BA-47C3-9A6C-B3668AD34A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50" y="1825625"/>
            <a:ext cx="9427899" cy="4351338"/>
          </a:xfr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FC78BBFA-31D4-43F8-AADA-43C84C963097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336C5C02-53DD-4DFD-A671-D3BB87949B94}"/>
              </a:ext>
            </a:extLst>
          </p:cNvPr>
          <p:cNvSpPr/>
          <p:nvPr/>
        </p:nvSpPr>
        <p:spPr>
          <a:xfrm flipH="1">
            <a:off x="4675476" y="722827"/>
            <a:ext cx="284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24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pic>
        <p:nvPicPr>
          <p:cNvPr id="11" name="Picture 2" descr="Stop Motion Studio – Apps bei Google Play">
            <a:extLst>
              <a:ext uri="{FF2B5EF4-FFF2-40B4-BE49-F238E27FC236}">
                <a16:creationId xmlns:a16="http://schemas.microsoft.com/office/drawing/2014/main" id="{82331A4F-4681-46E7-A4A4-3D7C3D34D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6523" y="778573"/>
            <a:ext cx="415730" cy="4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341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DE409367-779A-4192-B47D-26193070C178}"/>
              </a:ext>
            </a:extLst>
          </p:cNvPr>
          <p:cNvSpPr/>
          <p:nvPr/>
        </p:nvSpPr>
        <p:spPr>
          <a:xfrm>
            <a:off x="1292352" y="1731264"/>
            <a:ext cx="9619488" cy="4537157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7C17C0C0-A2CC-49F4-93DE-84EAB918A20E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Inhaltsplatzhalter 4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F2BF2725-C0BF-42B3-B998-B1BBB8BEC6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50" y="1825625"/>
            <a:ext cx="9427899" cy="4351338"/>
          </a:xfr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6113CB48-CA92-4640-A012-672B4A2A991F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602E668-C6B1-48DA-A524-DE7CB6470256}"/>
              </a:ext>
            </a:extLst>
          </p:cNvPr>
          <p:cNvSpPr/>
          <p:nvPr/>
        </p:nvSpPr>
        <p:spPr>
          <a:xfrm flipH="1">
            <a:off x="4675476" y="722827"/>
            <a:ext cx="284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24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pic>
        <p:nvPicPr>
          <p:cNvPr id="11" name="Picture 2" descr="Stop Motion Studio – Apps bei Google Play">
            <a:extLst>
              <a:ext uri="{FF2B5EF4-FFF2-40B4-BE49-F238E27FC236}">
                <a16:creationId xmlns:a16="http://schemas.microsoft.com/office/drawing/2014/main" id="{8728E694-7973-4AED-9AA7-6384A688F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6523" y="778573"/>
            <a:ext cx="415730" cy="4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1103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EC3BA488-0EA8-4266-8E07-DCCDDD8DE649}"/>
              </a:ext>
            </a:extLst>
          </p:cNvPr>
          <p:cNvSpPr/>
          <p:nvPr/>
        </p:nvSpPr>
        <p:spPr>
          <a:xfrm>
            <a:off x="1292352" y="1731264"/>
            <a:ext cx="9619488" cy="4537157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4A3E80CF-1A17-4C45-8882-474D54D286DB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Inhaltsplatzhalter 4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A922BD3A-9A11-4354-8113-42E8C0B238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50" y="1825625"/>
            <a:ext cx="9427899" cy="4351338"/>
          </a:xfr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2F7F9CC7-8703-4FE9-AB70-4A23AD2A1974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2DEBD8A-0740-4579-8AD0-4EA459FA6293}"/>
              </a:ext>
            </a:extLst>
          </p:cNvPr>
          <p:cNvSpPr/>
          <p:nvPr/>
        </p:nvSpPr>
        <p:spPr>
          <a:xfrm flipH="1">
            <a:off x="4675476" y="722827"/>
            <a:ext cx="284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Stop</a:t>
            </a:r>
            <a:r>
              <a:rPr lang="de-DE" sz="24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Motion Studio</a:t>
            </a:r>
          </a:p>
        </p:txBody>
      </p:sp>
      <p:pic>
        <p:nvPicPr>
          <p:cNvPr id="11" name="Picture 2" descr="Stop Motion Studio – Apps bei Google Play">
            <a:extLst>
              <a:ext uri="{FF2B5EF4-FFF2-40B4-BE49-F238E27FC236}">
                <a16:creationId xmlns:a16="http://schemas.microsoft.com/office/drawing/2014/main" id="{134B6B34-51A4-4F6E-AB96-2E3DDB2E4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6523" y="778573"/>
            <a:ext cx="415730" cy="4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1841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feld 25">
            <a:extLst>
              <a:ext uri="{FF2B5EF4-FFF2-40B4-BE49-F238E27FC236}">
                <a16:creationId xmlns:a16="http://schemas.microsoft.com/office/drawing/2014/main" id="{523A58A5-0F38-41FC-AD11-8535C05208BB}"/>
              </a:ext>
            </a:extLst>
          </p:cNvPr>
          <p:cNvSpPr txBox="1"/>
          <p:nvPr/>
        </p:nvSpPr>
        <p:spPr>
          <a:xfrm>
            <a:off x="1267720" y="161223"/>
            <a:ext cx="1070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Android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CF133B92-8F65-4544-B520-0338FE5259CB}"/>
              </a:ext>
            </a:extLst>
          </p:cNvPr>
          <p:cNvSpPr txBox="1"/>
          <p:nvPr/>
        </p:nvSpPr>
        <p:spPr>
          <a:xfrm>
            <a:off x="1256198" y="6344645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iOS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4717C7EE-E43B-4822-B6B8-D66887775A95}"/>
              </a:ext>
            </a:extLst>
          </p:cNvPr>
          <p:cNvSpPr/>
          <p:nvPr/>
        </p:nvSpPr>
        <p:spPr>
          <a:xfrm rot="16200000">
            <a:off x="-2349295" y="2989683"/>
            <a:ext cx="5959618" cy="716850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itel 1">
            <a:extLst>
              <a:ext uri="{FF2B5EF4-FFF2-40B4-BE49-F238E27FC236}">
                <a16:creationId xmlns:a16="http://schemas.microsoft.com/office/drawing/2014/main" id="{26FB06B4-8CC0-4ADC-B24C-544C92E0D36F}"/>
              </a:ext>
            </a:extLst>
          </p:cNvPr>
          <p:cNvSpPr txBox="1">
            <a:spLocks/>
          </p:cNvSpPr>
          <p:nvPr/>
        </p:nvSpPr>
        <p:spPr>
          <a:xfrm rot="16200000">
            <a:off x="-2412980" y="3083604"/>
            <a:ext cx="6027951" cy="69229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Upload eurer Fotos/Videos</a:t>
            </a:r>
            <a:endParaRPr lang="de-DE" sz="3600" dirty="0">
              <a:solidFill>
                <a:schemeClr val="bg1"/>
              </a:solidFill>
            </a:endParaRPr>
          </a:p>
        </p:txBody>
      </p:sp>
      <p:pic>
        <p:nvPicPr>
          <p:cNvPr id="41" name="Grafik 40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94D7393B-D6F7-4626-A836-0075D1DBDB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0" b="869"/>
          <a:stretch/>
        </p:blipFill>
        <p:spPr>
          <a:xfrm>
            <a:off x="1347438" y="513355"/>
            <a:ext cx="1616226" cy="3089291"/>
          </a:xfrm>
          <a:prstGeom prst="rect">
            <a:avLst/>
          </a:prstGeom>
        </p:spPr>
      </p:pic>
      <p:pic>
        <p:nvPicPr>
          <p:cNvPr id="43" name="Grafik 42" descr="Ein Bild, das schwarz, Telefon, Straße, Tastatur enthält.&#10;&#10;Automatisch generierte Beschreibung">
            <a:extLst>
              <a:ext uri="{FF2B5EF4-FFF2-40B4-BE49-F238E27FC236}">
                <a16:creationId xmlns:a16="http://schemas.microsoft.com/office/drawing/2014/main" id="{876C4E22-C9B1-471A-959E-F15DF0C7BB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2" b="-39"/>
          <a:stretch/>
        </p:blipFill>
        <p:spPr>
          <a:xfrm>
            <a:off x="4988990" y="517353"/>
            <a:ext cx="1602309" cy="3084709"/>
          </a:xfrm>
          <a:prstGeom prst="rect">
            <a:avLst/>
          </a:prstGeom>
        </p:spPr>
      </p:pic>
      <p:pic>
        <p:nvPicPr>
          <p:cNvPr id="44" name="Grafik 43" descr="Ein Bild, das Screenshot, Computer, Anzeige, Uhr enthält.&#10;&#10;Automatisch generierte Beschreibung">
            <a:extLst>
              <a:ext uri="{FF2B5EF4-FFF2-40B4-BE49-F238E27FC236}">
                <a16:creationId xmlns:a16="http://schemas.microsoft.com/office/drawing/2014/main" id="{DB2A1FA4-F82F-467F-A344-5D5D70B744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4" b="1"/>
          <a:stretch/>
        </p:blipFill>
        <p:spPr>
          <a:xfrm>
            <a:off x="3172579" y="513355"/>
            <a:ext cx="1606221" cy="3089291"/>
          </a:xfrm>
          <a:prstGeom prst="rect">
            <a:avLst/>
          </a:prstGeom>
          <a:ln w="28575">
            <a:noFill/>
          </a:ln>
        </p:spPr>
      </p:pic>
      <p:pic>
        <p:nvPicPr>
          <p:cNvPr id="49" name="Grafik 48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8B288232-9DF6-4B95-80D1-FF1558D6F1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" b="18914"/>
          <a:stretch/>
        </p:blipFill>
        <p:spPr>
          <a:xfrm>
            <a:off x="1320380" y="3969834"/>
            <a:ext cx="1646997" cy="2298587"/>
          </a:xfrm>
          <a:prstGeom prst="rect">
            <a:avLst/>
          </a:prstGeom>
        </p:spPr>
      </p:pic>
      <p:pic>
        <p:nvPicPr>
          <p:cNvPr id="50" name="Grafik 49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BACF795D-1B60-4120-A316-956284C8366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" b="17922"/>
          <a:stretch/>
        </p:blipFill>
        <p:spPr>
          <a:xfrm>
            <a:off x="3167136" y="3924413"/>
            <a:ext cx="1606221" cy="2266704"/>
          </a:xfrm>
          <a:prstGeom prst="rect">
            <a:avLst/>
          </a:prstGeom>
        </p:spPr>
      </p:pic>
      <p:pic>
        <p:nvPicPr>
          <p:cNvPr id="51" name="Grafik 50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EBA143DD-A5B4-4A5D-A441-38057784D27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" b="381"/>
          <a:stretch/>
        </p:blipFill>
        <p:spPr>
          <a:xfrm>
            <a:off x="4986770" y="3936653"/>
            <a:ext cx="1602309" cy="2762582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71B6B03E-3232-4381-9A60-FFE811F3996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" b="6988"/>
          <a:stretch/>
        </p:blipFill>
        <p:spPr>
          <a:xfrm>
            <a:off x="6802492" y="3920601"/>
            <a:ext cx="1706945" cy="2746531"/>
          </a:xfrm>
          <a:prstGeom prst="rect">
            <a:avLst/>
          </a:prstGeom>
        </p:spPr>
      </p:pic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7ED12CE6-B3DC-43C6-98F2-F52EE983DB04}"/>
              </a:ext>
            </a:extLst>
          </p:cNvPr>
          <p:cNvCxnSpPr>
            <a:cxnSpLocks/>
          </p:cNvCxnSpPr>
          <p:nvPr/>
        </p:nvCxnSpPr>
        <p:spPr>
          <a:xfrm>
            <a:off x="1256198" y="3769186"/>
            <a:ext cx="7402027" cy="0"/>
          </a:xfrm>
          <a:prstGeom prst="line">
            <a:avLst/>
          </a:prstGeom>
          <a:ln w="76200">
            <a:solidFill>
              <a:srgbClr val="00B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: Form 53">
            <a:extLst>
              <a:ext uri="{FF2B5EF4-FFF2-40B4-BE49-F238E27FC236}">
                <a16:creationId xmlns:a16="http://schemas.microsoft.com/office/drawing/2014/main" id="{101554E1-CE4B-4BC6-93A0-CA15BF8830C5}"/>
              </a:ext>
            </a:extLst>
          </p:cNvPr>
          <p:cNvSpPr/>
          <p:nvPr/>
        </p:nvSpPr>
        <p:spPr>
          <a:xfrm rot="282173">
            <a:off x="5435278" y="1321627"/>
            <a:ext cx="238284" cy="154024"/>
          </a:xfrm>
          <a:custGeom>
            <a:avLst/>
            <a:gdLst>
              <a:gd name="connsiteX0" fmla="*/ 31750 w 933450"/>
              <a:gd name="connsiteY0" fmla="*/ 1136650 h 1276350"/>
              <a:gd name="connsiteX1" fmla="*/ 38100 w 933450"/>
              <a:gd name="connsiteY1" fmla="*/ 1022350 h 1276350"/>
              <a:gd name="connsiteX2" fmla="*/ 50800 w 933450"/>
              <a:gd name="connsiteY2" fmla="*/ 971550 h 1276350"/>
              <a:gd name="connsiteX3" fmla="*/ 63500 w 933450"/>
              <a:gd name="connsiteY3" fmla="*/ 908050 h 1276350"/>
              <a:gd name="connsiteX4" fmla="*/ 76200 w 933450"/>
              <a:gd name="connsiteY4" fmla="*/ 749300 h 1276350"/>
              <a:gd name="connsiteX5" fmla="*/ 88900 w 933450"/>
              <a:gd name="connsiteY5" fmla="*/ 660400 h 1276350"/>
              <a:gd name="connsiteX6" fmla="*/ 101600 w 933450"/>
              <a:gd name="connsiteY6" fmla="*/ 488950 h 1276350"/>
              <a:gd name="connsiteX7" fmla="*/ 133350 w 933450"/>
              <a:gd name="connsiteY7" fmla="*/ 368300 h 1276350"/>
              <a:gd name="connsiteX8" fmla="*/ 158750 w 933450"/>
              <a:gd name="connsiteY8" fmla="*/ 215900 h 1276350"/>
              <a:gd name="connsiteX9" fmla="*/ 165100 w 933450"/>
              <a:gd name="connsiteY9" fmla="*/ 165100 h 1276350"/>
              <a:gd name="connsiteX10" fmla="*/ 184150 w 933450"/>
              <a:gd name="connsiteY10" fmla="*/ 0 h 1276350"/>
              <a:gd name="connsiteX11" fmla="*/ 228600 w 933450"/>
              <a:gd name="connsiteY11" fmla="*/ 57150 h 1276350"/>
              <a:gd name="connsiteX12" fmla="*/ 279400 w 933450"/>
              <a:gd name="connsiteY12" fmla="*/ 101600 h 1276350"/>
              <a:gd name="connsiteX13" fmla="*/ 336550 w 933450"/>
              <a:gd name="connsiteY13" fmla="*/ 190500 h 1276350"/>
              <a:gd name="connsiteX14" fmla="*/ 692150 w 933450"/>
              <a:gd name="connsiteY14" fmla="*/ 641350 h 1276350"/>
              <a:gd name="connsiteX15" fmla="*/ 863600 w 933450"/>
              <a:gd name="connsiteY15" fmla="*/ 939800 h 1276350"/>
              <a:gd name="connsiteX16" fmla="*/ 882650 w 933450"/>
              <a:gd name="connsiteY16" fmla="*/ 977900 h 1276350"/>
              <a:gd name="connsiteX17" fmla="*/ 895350 w 933450"/>
              <a:gd name="connsiteY17" fmla="*/ 1003300 h 1276350"/>
              <a:gd name="connsiteX18" fmla="*/ 908050 w 933450"/>
              <a:gd name="connsiteY18" fmla="*/ 1022350 h 1276350"/>
              <a:gd name="connsiteX19" fmla="*/ 914400 w 933450"/>
              <a:gd name="connsiteY19" fmla="*/ 1041400 h 1276350"/>
              <a:gd name="connsiteX20" fmla="*/ 933450 w 933450"/>
              <a:gd name="connsiteY20" fmla="*/ 1054100 h 1276350"/>
              <a:gd name="connsiteX21" fmla="*/ 844550 w 933450"/>
              <a:gd name="connsiteY21" fmla="*/ 1079500 h 1276350"/>
              <a:gd name="connsiteX22" fmla="*/ 781050 w 933450"/>
              <a:gd name="connsiteY22" fmla="*/ 1092200 h 1276350"/>
              <a:gd name="connsiteX23" fmla="*/ 685800 w 933450"/>
              <a:gd name="connsiteY23" fmla="*/ 1104900 h 1276350"/>
              <a:gd name="connsiteX24" fmla="*/ 558800 w 933450"/>
              <a:gd name="connsiteY24" fmla="*/ 1149350 h 1276350"/>
              <a:gd name="connsiteX25" fmla="*/ 349250 w 933450"/>
              <a:gd name="connsiteY25" fmla="*/ 1193800 h 1276350"/>
              <a:gd name="connsiteX26" fmla="*/ 127000 w 933450"/>
              <a:gd name="connsiteY26" fmla="*/ 1257300 h 1276350"/>
              <a:gd name="connsiteX27" fmla="*/ 69850 w 933450"/>
              <a:gd name="connsiteY27" fmla="*/ 1270000 h 1276350"/>
              <a:gd name="connsiteX28" fmla="*/ 50800 w 933450"/>
              <a:gd name="connsiteY28" fmla="*/ 1276350 h 1276350"/>
              <a:gd name="connsiteX29" fmla="*/ 0 w 933450"/>
              <a:gd name="connsiteY29" fmla="*/ 127000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33450" h="1276350">
                <a:moveTo>
                  <a:pt x="31750" y="1136650"/>
                </a:moveTo>
                <a:cubicBezTo>
                  <a:pt x="33867" y="1098550"/>
                  <a:pt x="33726" y="1060257"/>
                  <a:pt x="38100" y="1022350"/>
                </a:cubicBezTo>
                <a:cubicBezTo>
                  <a:pt x="40101" y="1005011"/>
                  <a:pt x="47377" y="988666"/>
                  <a:pt x="50800" y="971550"/>
                </a:cubicBezTo>
                <a:lnTo>
                  <a:pt x="63500" y="908050"/>
                </a:lnTo>
                <a:cubicBezTo>
                  <a:pt x="66110" y="871509"/>
                  <a:pt x="71414" y="789181"/>
                  <a:pt x="76200" y="749300"/>
                </a:cubicBezTo>
                <a:cubicBezTo>
                  <a:pt x="79767" y="719579"/>
                  <a:pt x="84667" y="690033"/>
                  <a:pt x="88900" y="660400"/>
                </a:cubicBezTo>
                <a:cubicBezTo>
                  <a:pt x="89144" y="656743"/>
                  <a:pt x="98857" y="503125"/>
                  <a:pt x="101600" y="488950"/>
                </a:cubicBezTo>
                <a:cubicBezTo>
                  <a:pt x="109502" y="448122"/>
                  <a:pt x="122767" y="408517"/>
                  <a:pt x="133350" y="368300"/>
                </a:cubicBezTo>
                <a:cubicBezTo>
                  <a:pt x="145502" y="210324"/>
                  <a:pt x="128983" y="357291"/>
                  <a:pt x="158750" y="215900"/>
                </a:cubicBezTo>
                <a:cubicBezTo>
                  <a:pt x="162266" y="199201"/>
                  <a:pt x="162687" y="181994"/>
                  <a:pt x="165100" y="165100"/>
                </a:cubicBezTo>
                <a:cubicBezTo>
                  <a:pt x="183405" y="36968"/>
                  <a:pt x="174269" y="128454"/>
                  <a:pt x="184150" y="0"/>
                </a:cubicBezTo>
                <a:cubicBezTo>
                  <a:pt x="198967" y="19050"/>
                  <a:pt x="208520" y="43763"/>
                  <a:pt x="228600" y="57150"/>
                </a:cubicBezTo>
                <a:cubicBezTo>
                  <a:pt x="250306" y="71621"/>
                  <a:pt x="261467" y="77263"/>
                  <a:pt x="279400" y="101600"/>
                </a:cubicBezTo>
                <a:cubicBezTo>
                  <a:pt x="300297" y="129961"/>
                  <a:pt x="314883" y="162722"/>
                  <a:pt x="336550" y="190500"/>
                </a:cubicBezTo>
                <a:cubicBezTo>
                  <a:pt x="480628" y="375215"/>
                  <a:pt x="566062" y="446270"/>
                  <a:pt x="692150" y="641350"/>
                </a:cubicBezTo>
                <a:cubicBezTo>
                  <a:pt x="754429" y="737706"/>
                  <a:pt x="807084" y="839955"/>
                  <a:pt x="863600" y="939800"/>
                </a:cubicBezTo>
                <a:cubicBezTo>
                  <a:pt x="870594" y="952157"/>
                  <a:pt x="876300" y="965200"/>
                  <a:pt x="882650" y="977900"/>
                </a:cubicBezTo>
                <a:cubicBezTo>
                  <a:pt x="886883" y="986367"/>
                  <a:pt x="890099" y="995424"/>
                  <a:pt x="895350" y="1003300"/>
                </a:cubicBezTo>
                <a:cubicBezTo>
                  <a:pt x="899583" y="1009650"/>
                  <a:pt x="904637" y="1015524"/>
                  <a:pt x="908050" y="1022350"/>
                </a:cubicBezTo>
                <a:cubicBezTo>
                  <a:pt x="911043" y="1028337"/>
                  <a:pt x="910219" y="1036173"/>
                  <a:pt x="914400" y="1041400"/>
                </a:cubicBezTo>
                <a:cubicBezTo>
                  <a:pt x="919168" y="1047359"/>
                  <a:pt x="927100" y="1049867"/>
                  <a:pt x="933450" y="1054100"/>
                </a:cubicBezTo>
                <a:cubicBezTo>
                  <a:pt x="917969" y="1100542"/>
                  <a:pt x="935438" y="1067645"/>
                  <a:pt x="844550" y="1079500"/>
                </a:cubicBezTo>
                <a:cubicBezTo>
                  <a:pt x="823145" y="1082292"/>
                  <a:pt x="802365" y="1088790"/>
                  <a:pt x="781050" y="1092200"/>
                </a:cubicBezTo>
                <a:cubicBezTo>
                  <a:pt x="749421" y="1097261"/>
                  <a:pt x="717550" y="1100667"/>
                  <a:pt x="685800" y="1104900"/>
                </a:cubicBezTo>
                <a:cubicBezTo>
                  <a:pt x="643467" y="1119717"/>
                  <a:pt x="602164" y="1137895"/>
                  <a:pt x="558800" y="1149350"/>
                </a:cubicBezTo>
                <a:cubicBezTo>
                  <a:pt x="489764" y="1167586"/>
                  <a:pt x="418522" y="1176482"/>
                  <a:pt x="349250" y="1193800"/>
                </a:cubicBezTo>
                <a:cubicBezTo>
                  <a:pt x="274503" y="1212487"/>
                  <a:pt x="201155" y="1236385"/>
                  <a:pt x="127000" y="1257300"/>
                </a:cubicBezTo>
                <a:cubicBezTo>
                  <a:pt x="76155" y="1271641"/>
                  <a:pt x="128677" y="1255293"/>
                  <a:pt x="69850" y="1270000"/>
                </a:cubicBezTo>
                <a:cubicBezTo>
                  <a:pt x="63356" y="1271623"/>
                  <a:pt x="57150" y="1274233"/>
                  <a:pt x="50800" y="1276350"/>
                </a:cubicBezTo>
                <a:cubicBezTo>
                  <a:pt x="21710" y="1266653"/>
                  <a:pt x="38443" y="1270000"/>
                  <a:pt x="0" y="1270000"/>
                </a:cubicBezTo>
              </a:path>
            </a:pathLst>
          </a:custGeom>
          <a:noFill/>
          <a:ln w="28575">
            <a:solidFill>
              <a:srgbClr val="BE37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ACC06C88-9262-463B-992F-DE09202338EF}"/>
              </a:ext>
            </a:extLst>
          </p:cNvPr>
          <p:cNvCxnSpPr>
            <a:cxnSpLocks/>
          </p:cNvCxnSpPr>
          <p:nvPr/>
        </p:nvCxnSpPr>
        <p:spPr>
          <a:xfrm flipH="1" flipV="1">
            <a:off x="5510421" y="1332523"/>
            <a:ext cx="169054" cy="437312"/>
          </a:xfrm>
          <a:prstGeom prst="line">
            <a:avLst/>
          </a:prstGeom>
          <a:ln w="28575">
            <a:solidFill>
              <a:srgbClr val="BE37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reihandform: Form 59">
            <a:extLst>
              <a:ext uri="{FF2B5EF4-FFF2-40B4-BE49-F238E27FC236}">
                <a16:creationId xmlns:a16="http://schemas.microsoft.com/office/drawing/2014/main" id="{65F2FB68-39CF-4298-87BF-25F6FCFC2931}"/>
              </a:ext>
            </a:extLst>
          </p:cNvPr>
          <p:cNvSpPr/>
          <p:nvPr/>
        </p:nvSpPr>
        <p:spPr>
          <a:xfrm>
            <a:off x="2372154" y="2540000"/>
            <a:ext cx="260068" cy="250696"/>
          </a:xfrm>
          <a:custGeom>
            <a:avLst/>
            <a:gdLst>
              <a:gd name="connsiteX0" fmla="*/ 31750 w 933450"/>
              <a:gd name="connsiteY0" fmla="*/ 1136650 h 1276350"/>
              <a:gd name="connsiteX1" fmla="*/ 38100 w 933450"/>
              <a:gd name="connsiteY1" fmla="*/ 1022350 h 1276350"/>
              <a:gd name="connsiteX2" fmla="*/ 50800 w 933450"/>
              <a:gd name="connsiteY2" fmla="*/ 971550 h 1276350"/>
              <a:gd name="connsiteX3" fmla="*/ 63500 w 933450"/>
              <a:gd name="connsiteY3" fmla="*/ 908050 h 1276350"/>
              <a:gd name="connsiteX4" fmla="*/ 76200 w 933450"/>
              <a:gd name="connsiteY4" fmla="*/ 749300 h 1276350"/>
              <a:gd name="connsiteX5" fmla="*/ 88900 w 933450"/>
              <a:gd name="connsiteY5" fmla="*/ 660400 h 1276350"/>
              <a:gd name="connsiteX6" fmla="*/ 101600 w 933450"/>
              <a:gd name="connsiteY6" fmla="*/ 488950 h 1276350"/>
              <a:gd name="connsiteX7" fmla="*/ 133350 w 933450"/>
              <a:gd name="connsiteY7" fmla="*/ 368300 h 1276350"/>
              <a:gd name="connsiteX8" fmla="*/ 158750 w 933450"/>
              <a:gd name="connsiteY8" fmla="*/ 215900 h 1276350"/>
              <a:gd name="connsiteX9" fmla="*/ 165100 w 933450"/>
              <a:gd name="connsiteY9" fmla="*/ 165100 h 1276350"/>
              <a:gd name="connsiteX10" fmla="*/ 184150 w 933450"/>
              <a:gd name="connsiteY10" fmla="*/ 0 h 1276350"/>
              <a:gd name="connsiteX11" fmla="*/ 228600 w 933450"/>
              <a:gd name="connsiteY11" fmla="*/ 57150 h 1276350"/>
              <a:gd name="connsiteX12" fmla="*/ 279400 w 933450"/>
              <a:gd name="connsiteY12" fmla="*/ 101600 h 1276350"/>
              <a:gd name="connsiteX13" fmla="*/ 336550 w 933450"/>
              <a:gd name="connsiteY13" fmla="*/ 190500 h 1276350"/>
              <a:gd name="connsiteX14" fmla="*/ 692150 w 933450"/>
              <a:gd name="connsiteY14" fmla="*/ 641350 h 1276350"/>
              <a:gd name="connsiteX15" fmla="*/ 863600 w 933450"/>
              <a:gd name="connsiteY15" fmla="*/ 939800 h 1276350"/>
              <a:gd name="connsiteX16" fmla="*/ 882650 w 933450"/>
              <a:gd name="connsiteY16" fmla="*/ 977900 h 1276350"/>
              <a:gd name="connsiteX17" fmla="*/ 895350 w 933450"/>
              <a:gd name="connsiteY17" fmla="*/ 1003300 h 1276350"/>
              <a:gd name="connsiteX18" fmla="*/ 908050 w 933450"/>
              <a:gd name="connsiteY18" fmla="*/ 1022350 h 1276350"/>
              <a:gd name="connsiteX19" fmla="*/ 914400 w 933450"/>
              <a:gd name="connsiteY19" fmla="*/ 1041400 h 1276350"/>
              <a:gd name="connsiteX20" fmla="*/ 933450 w 933450"/>
              <a:gd name="connsiteY20" fmla="*/ 1054100 h 1276350"/>
              <a:gd name="connsiteX21" fmla="*/ 844550 w 933450"/>
              <a:gd name="connsiteY21" fmla="*/ 1079500 h 1276350"/>
              <a:gd name="connsiteX22" fmla="*/ 781050 w 933450"/>
              <a:gd name="connsiteY22" fmla="*/ 1092200 h 1276350"/>
              <a:gd name="connsiteX23" fmla="*/ 685800 w 933450"/>
              <a:gd name="connsiteY23" fmla="*/ 1104900 h 1276350"/>
              <a:gd name="connsiteX24" fmla="*/ 558800 w 933450"/>
              <a:gd name="connsiteY24" fmla="*/ 1149350 h 1276350"/>
              <a:gd name="connsiteX25" fmla="*/ 349250 w 933450"/>
              <a:gd name="connsiteY25" fmla="*/ 1193800 h 1276350"/>
              <a:gd name="connsiteX26" fmla="*/ 127000 w 933450"/>
              <a:gd name="connsiteY26" fmla="*/ 1257300 h 1276350"/>
              <a:gd name="connsiteX27" fmla="*/ 69850 w 933450"/>
              <a:gd name="connsiteY27" fmla="*/ 1270000 h 1276350"/>
              <a:gd name="connsiteX28" fmla="*/ 50800 w 933450"/>
              <a:gd name="connsiteY28" fmla="*/ 1276350 h 1276350"/>
              <a:gd name="connsiteX29" fmla="*/ 0 w 933450"/>
              <a:gd name="connsiteY29" fmla="*/ 127000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33450" h="1276350">
                <a:moveTo>
                  <a:pt x="31750" y="1136650"/>
                </a:moveTo>
                <a:cubicBezTo>
                  <a:pt x="33867" y="1098550"/>
                  <a:pt x="33726" y="1060257"/>
                  <a:pt x="38100" y="1022350"/>
                </a:cubicBezTo>
                <a:cubicBezTo>
                  <a:pt x="40101" y="1005011"/>
                  <a:pt x="47377" y="988666"/>
                  <a:pt x="50800" y="971550"/>
                </a:cubicBezTo>
                <a:lnTo>
                  <a:pt x="63500" y="908050"/>
                </a:lnTo>
                <a:cubicBezTo>
                  <a:pt x="66110" y="871509"/>
                  <a:pt x="71414" y="789181"/>
                  <a:pt x="76200" y="749300"/>
                </a:cubicBezTo>
                <a:cubicBezTo>
                  <a:pt x="79767" y="719579"/>
                  <a:pt x="84667" y="690033"/>
                  <a:pt x="88900" y="660400"/>
                </a:cubicBezTo>
                <a:cubicBezTo>
                  <a:pt x="89144" y="656743"/>
                  <a:pt x="98857" y="503125"/>
                  <a:pt x="101600" y="488950"/>
                </a:cubicBezTo>
                <a:cubicBezTo>
                  <a:pt x="109502" y="448122"/>
                  <a:pt x="122767" y="408517"/>
                  <a:pt x="133350" y="368300"/>
                </a:cubicBezTo>
                <a:cubicBezTo>
                  <a:pt x="145502" y="210324"/>
                  <a:pt x="128983" y="357291"/>
                  <a:pt x="158750" y="215900"/>
                </a:cubicBezTo>
                <a:cubicBezTo>
                  <a:pt x="162266" y="199201"/>
                  <a:pt x="162687" y="181994"/>
                  <a:pt x="165100" y="165100"/>
                </a:cubicBezTo>
                <a:cubicBezTo>
                  <a:pt x="183405" y="36968"/>
                  <a:pt x="174269" y="128454"/>
                  <a:pt x="184150" y="0"/>
                </a:cubicBezTo>
                <a:cubicBezTo>
                  <a:pt x="198967" y="19050"/>
                  <a:pt x="208520" y="43763"/>
                  <a:pt x="228600" y="57150"/>
                </a:cubicBezTo>
                <a:cubicBezTo>
                  <a:pt x="250306" y="71621"/>
                  <a:pt x="261467" y="77263"/>
                  <a:pt x="279400" y="101600"/>
                </a:cubicBezTo>
                <a:cubicBezTo>
                  <a:pt x="300297" y="129961"/>
                  <a:pt x="314883" y="162722"/>
                  <a:pt x="336550" y="190500"/>
                </a:cubicBezTo>
                <a:cubicBezTo>
                  <a:pt x="480628" y="375215"/>
                  <a:pt x="566062" y="446270"/>
                  <a:pt x="692150" y="641350"/>
                </a:cubicBezTo>
                <a:cubicBezTo>
                  <a:pt x="754429" y="737706"/>
                  <a:pt x="807084" y="839955"/>
                  <a:pt x="863600" y="939800"/>
                </a:cubicBezTo>
                <a:cubicBezTo>
                  <a:pt x="870594" y="952157"/>
                  <a:pt x="876300" y="965200"/>
                  <a:pt x="882650" y="977900"/>
                </a:cubicBezTo>
                <a:cubicBezTo>
                  <a:pt x="886883" y="986367"/>
                  <a:pt x="890099" y="995424"/>
                  <a:pt x="895350" y="1003300"/>
                </a:cubicBezTo>
                <a:cubicBezTo>
                  <a:pt x="899583" y="1009650"/>
                  <a:pt x="904637" y="1015524"/>
                  <a:pt x="908050" y="1022350"/>
                </a:cubicBezTo>
                <a:cubicBezTo>
                  <a:pt x="911043" y="1028337"/>
                  <a:pt x="910219" y="1036173"/>
                  <a:pt x="914400" y="1041400"/>
                </a:cubicBezTo>
                <a:cubicBezTo>
                  <a:pt x="919168" y="1047359"/>
                  <a:pt x="927100" y="1049867"/>
                  <a:pt x="933450" y="1054100"/>
                </a:cubicBezTo>
                <a:cubicBezTo>
                  <a:pt x="917969" y="1100542"/>
                  <a:pt x="935438" y="1067645"/>
                  <a:pt x="844550" y="1079500"/>
                </a:cubicBezTo>
                <a:cubicBezTo>
                  <a:pt x="823145" y="1082292"/>
                  <a:pt x="802365" y="1088790"/>
                  <a:pt x="781050" y="1092200"/>
                </a:cubicBezTo>
                <a:cubicBezTo>
                  <a:pt x="749421" y="1097261"/>
                  <a:pt x="717550" y="1100667"/>
                  <a:pt x="685800" y="1104900"/>
                </a:cubicBezTo>
                <a:cubicBezTo>
                  <a:pt x="643467" y="1119717"/>
                  <a:pt x="602164" y="1137895"/>
                  <a:pt x="558800" y="1149350"/>
                </a:cubicBezTo>
                <a:cubicBezTo>
                  <a:pt x="489764" y="1167586"/>
                  <a:pt x="418522" y="1176482"/>
                  <a:pt x="349250" y="1193800"/>
                </a:cubicBezTo>
                <a:cubicBezTo>
                  <a:pt x="274503" y="1212487"/>
                  <a:pt x="201155" y="1236385"/>
                  <a:pt x="127000" y="1257300"/>
                </a:cubicBezTo>
                <a:cubicBezTo>
                  <a:pt x="76155" y="1271641"/>
                  <a:pt x="128677" y="1255293"/>
                  <a:pt x="69850" y="1270000"/>
                </a:cubicBezTo>
                <a:cubicBezTo>
                  <a:pt x="63356" y="1271623"/>
                  <a:pt x="57150" y="1274233"/>
                  <a:pt x="50800" y="1276350"/>
                </a:cubicBezTo>
                <a:cubicBezTo>
                  <a:pt x="21710" y="1266653"/>
                  <a:pt x="38443" y="1270000"/>
                  <a:pt x="0" y="1270000"/>
                </a:cubicBezTo>
              </a:path>
            </a:pathLst>
          </a:custGeom>
          <a:noFill/>
          <a:ln w="28575">
            <a:solidFill>
              <a:srgbClr val="BE37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6A6C7241-3106-438F-A958-8D599DF77F6B}"/>
              </a:ext>
            </a:extLst>
          </p:cNvPr>
          <p:cNvCxnSpPr>
            <a:cxnSpLocks/>
          </p:cNvCxnSpPr>
          <p:nvPr/>
        </p:nvCxnSpPr>
        <p:spPr>
          <a:xfrm flipH="1" flipV="1">
            <a:off x="2502188" y="2632210"/>
            <a:ext cx="169054" cy="437312"/>
          </a:xfrm>
          <a:prstGeom prst="line">
            <a:avLst/>
          </a:prstGeom>
          <a:ln w="28575">
            <a:solidFill>
              <a:srgbClr val="BE37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: Form 61">
            <a:extLst>
              <a:ext uri="{FF2B5EF4-FFF2-40B4-BE49-F238E27FC236}">
                <a16:creationId xmlns:a16="http://schemas.microsoft.com/office/drawing/2014/main" id="{1742F3B0-DFD7-4E31-80C2-C67FB3577265}"/>
              </a:ext>
            </a:extLst>
          </p:cNvPr>
          <p:cNvSpPr/>
          <p:nvPr/>
        </p:nvSpPr>
        <p:spPr>
          <a:xfrm rot="9528335">
            <a:off x="3802861" y="2908686"/>
            <a:ext cx="260068" cy="355603"/>
          </a:xfrm>
          <a:custGeom>
            <a:avLst/>
            <a:gdLst>
              <a:gd name="connsiteX0" fmla="*/ 31750 w 933450"/>
              <a:gd name="connsiteY0" fmla="*/ 1136650 h 1276350"/>
              <a:gd name="connsiteX1" fmla="*/ 38100 w 933450"/>
              <a:gd name="connsiteY1" fmla="*/ 1022350 h 1276350"/>
              <a:gd name="connsiteX2" fmla="*/ 50800 w 933450"/>
              <a:gd name="connsiteY2" fmla="*/ 971550 h 1276350"/>
              <a:gd name="connsiteX3" fmla="*/ 63500 w 933450"/>
              <a:gd name="connsiteY3" fmla="*/ 908050 h 1276350"/>
              <a:gd name="connsiteX4" fmla="*/ 76200 w 933450"/>
              <a:gd name="connsiteY4" fmla="*/ 749300 h 1276350"/>
              <a:gd name="connsiteX5" fmla="*/ 88900 w 933450"/>
              <a:gd name="connsiteY5" fmla="*/ 660400 h 1276350"/>
              <a:gd name="connsiteX6" fmla="*/ 101600 w 933450"/>
              <a:gd name="connsiteY6" fmla="*/ 488950 h 1276350"/>
              <a:gd name="connsiteX7" fmla="*/ 133350 w 933450"/>
              <a:gd name="connsiteY7" fmla="*/ 368300 h 1276350"/>
              <a:gd name="connsiteX8" fmla="*/ 158750 w 933450"/>
              <a:gd name="connsiteY8" fmla="*/ 215900 h 1276350"/>
              <a:gd name="connsiteX9" fmla="*/ 165100 w 933450"/>
              <a:gd name="connsiteY9" fmla="*/ 165100 h 1276350"/>
              <a:gd name="connsiteX10" fmla="*/ 184150 w 933450"/>
              <a:gd name="connsiteY10" fmla="*/ 0 h 1276350"/>
              <a:gd name="connsiteX11" fmla="*/ 228600 w 933450"/>
              <a:gd name="connsiteY11" fmla="*/ 57150 h 1276350"/>
              <a:gd name="connsiteX12" fmla="*/ 279400 w 933450"/>
              <a:gd name="connsiteY12" fmla="*/ 101600 h 1276350"/>
              <a:gd name="connsiteX13" fmla="*/ 336550 w 933450"/>
              <a:gd name="connsiteY13" fmla="*/ 190500 h 1276350"/>
              <a:gd name="connsiteX14" fmla="*/ 692150 w 933450"/>
              <a:gd name="connsiteY14" fmla="*/ 641350 h 1276350"/>
              <a:gd name="connsiteX15" fmla="*/ 863600 w 933450"/>
              <a:gd name="connsiteY15" fmla="*/ 939800 h 1276350"/>
              <a:gd name="connsiteX16" fmla="*/ 882650 w 933450"/>
              <a:gd name="connsiteY16" fmla="*/ 977900 h 1276350"/>
              <a:gd name="connsiteX17" fmla="*/ 895350 w 933450"/>
              <a:gd name="connsiteY17" fmla="*/ 1003300 h 1276350"/>
              <a:gd name="connsiteX18" fmla="*/ 908050 w 933450"/>
              <a:gd name="connsiteY18" fmla="*/ 1022350 h 1276350"/>
              <a:gd name="connsiteX19" fmla="*/ 914400 w 933450"/>
              <a:gd name="connsiteY19" fmla="*/ 1041400 h 1276350"/>
              <a:gd name="connsiteX20" fmla="*/ 933450 w 933450"/>
              <a:gd name="connsiteY20" fmla="*/ 1054100 h 1276350"/>
              <a:gd name="connsiteX21" fmla="*/ 844550 w 933450"/>
              <a:gd name="connsiteY21" fmla="*/ 1079500 h 1276350"/>
              <a:gd name="connsiteX22" fmla="*/ 781050 w 933450"/>
              <a:gd name="connsiteY22" fmla="*/ 1092200 h 1276350"/>
              <a:gd name="connsiteX23" fmla="*/ 685800 w 933450"/>
              <a:gd name="connsiteY23" fmla="*/ 1104900 h 1276350"/>
              <a:gd name="connsiteX24" fmla="*/ 558800 w 933450"/>
              <a:gd name="connsiteY24" fmla="*/ 1149350 h 1276350"/>
              <a:gd name="connsiteX25" fmla="*/ 349250 w 933450"/>
              <a:gd name="connsiteY25" fmla="*/ 1193800 h 1276350"/>
              <a:gd name="connsiteX26" fmla="*/ 127000 w 933450"/>
              <a:gd name="connsiteY26" fmla="*/ 1257300 h 1276350"/>
              <a:gd name="connsiteX27" fmla="*/ 69850 w 933450"/>
              <a:gd name="connsiteY27" fmla="*/ 1270000 h 1276350"/>
              <a:gd name="connsiteX28" fmla="*/ 50800 w 933450"/>
              <a:gd name="connsiteY28" fmla="*/ 1276350 h 1276350"/>
              <a:gd name="connsiteX29" fmla="*/ 0 w 933450"/>
              <a:gd name="connsiteY29" fmla="*/ 127000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33450" h="1276350">
                <a:moveTo>
                  <a:pt x="31750" y="1136650"/>
                </a:moveTo>
                <a:cubicBezTo>
                  <a:pt x="33867" y="1098550"/>
                  <a:pt x="33726" y="1060257"/>
                  <a:pt x="38100" y="1022350"/>
                </a:cubicBezTo>
                <a:cubicBezTo>
                  <a:pt x="40101" y="1005011"/>
                  <a:pt x="47377" y="988666"/>
                  <a:pt x="50800" y="971550"/>
                </a:cubicBezTo>
                <a:lnTo>
                  <a:pt x="63500" y="908050"/>
                </a:lnTo>
                <a:cubicBezTo>
                  <a:pt x="66110" y="871509"/>
                  <a:pt x="71414" y="789181"/>
                  <a:pt x="76200" y="749300"/>
                </a:cubicBezTo>
                <a:cubicBezTo>
                  <a:pt x="79767" y="719579"/>
                  <a:pt x="84667" y="690033"/>
                  <a:pt x="88900" y="660400"/>
                </a:cubicBezTo>
                <a:cubicBezTo>
                  <a:pt x="89144" y="656743"/>
                  <a:pt x="98857" y="503125"/>
                  <a:pt x="101600" y="488950"/>
                </a:cubicBezTo>
                <a:cubicBezTo>
                  <a:pt x="109502" y="448122"/>
                  <a:pt x="122767" y="408517"/>
                  <a:pt x="133350" y="368300"/>
                </a:cubicBezTo>
                <a:cubicBezTo>
                  <a:pt x="145502" y="210324"/>
                  <a:pt x="128983" y="357291"/>
                  <a:pt x="158750" y="215900"/>
                </a:cubicBezTo>
                <a:cubicBezTo>
                  <a:pt x="162266" y="199201"/>
                  <a:pt x="162687" y="181994"/>
                  <a:pt x="165100" y="165100"/>
                </a:cubicBezTo>
                <a:cubicBezTo>
                  <a:pt x="183405" y="36968"/>
                  <a:pt x="174269" y="128454"/>
                  <a:pt x="184150" y="0"/>
                </a:cubicBezTo>
                <a:cubicBezTo>
                  <a:pt x="198967" y="19050"/>
                  <a:pt x="208520" y="43763"/>
                  <a:pt x="228600" y="57150"/>
                </a:cubicBezTo>
                <a:cubicBezTo>
                  <a:pt x="250306" y="71621"/>
                  <a:pt x="261467" y="77263"/>
                  <a:pt x="279400" y="101600"/>
                </a:cubicBezTo>
                <a:cubicBezTo>
                  <a:pt x="300297" y="129961"/>
                  <a:pt x="314883" y="162722"/>
                  <a:pt x="336550" y="190500"/>
                </a:cubicBezTo>
                <a:cubicBezTo>
                  <a:pt x="480628" y="375215"/>
                  <a:pt x="566062" y="446270"/>
                  <a:pt x="692150" y="641350"/>
                </a:cubicBezTo>
                <a:cubicBezTo>
                  <a:pt x="754429" y="737706"/>
                  <a:pt x="807084" y="839955"/>
                  <a:pt x="863600" y="939800"/>
                </a:cubicBezTo>
                <a:cubicBezTo>
                  <a:pt x="870594" y="952157"/>
                  <a:pt x="876300" y="965200"/>
                  <a:pt x="882650" y="977900"/>
                </a:cubicBezTo>
                <a:cubicBezTo>
                  <a:pt x="886883" y="986367"/>
                  <a:pt x="890099" y="995424"/>
                  <a:pt x="895350" y="1003300"/>
                </a:cubicBezTo>
                <a:cubicBezTo>
                  <a:pt x="899583" y="1009650"/>
                  <a:pt x="904637" y="1015524"/>
                  <a:pt x="908050" y="1022350"/>
                </a:cubicBezTo>
                <a:cubicBezTo>
                  <a:pt x="911043" y="1028337"/>
                  <a:pt x="910219" y="1036173"/>
                  <a:pt x="914400" y="1041400"/>
                </a:cubicBezTo>
                <a:cubicBezTo>
                  <a:pt x="919168" y="1047359"/>
                  <a:pt x="927100" y="1049867"/>
                  <a:pt x="933450" y="1054100"/>
                </a:cubicBezTo>
                <a:cubicBezTo>
                  <a:pt x="917969" y="1100542"/>
                  <a:pt x="935438" y="1067645"/>
                  <a:pt x="844550" y="1079500"/>
                </a:cubicBezTo>
                <a:cubicBezTo>
                  <a:pt x="823145" y="1082292"/>
                  <a:pt x="802365" y="1088790"/>
                  <a:pt x="781050" y="1092200"/>
                </a:cubicBezTo>
                <a:cubicBezTo>
                  <a:pt x="749421" y="1097261"/>
                  <a:pt x="717550" y="1100667"/>
                  <a:pt x="685800" y="1104900"/>
                </a:cubicBezTo>
                <a:cubicBezTo>
                  <a:pt x="643467" y="1119717"/>
                  <a:pt x="602164" y="1137895"/>
                  <a:pt x="558800" y="1149350"/>
                </a:cubicBezTo>
                <a:cubicBezTo>
                  <a:pt x="489764" y="1167586"/>
                  <a:pt x="418522" y="1176482"/>
                  <a:pt x="349250" y="1193800"/>
                </a:cubicBezTo>
                <a:cubicBezTo>
                  <a:pt x="274503" y="1212487"/>
                  <a:pt x="201155" y="1236385"/>
                  <a:pt x="127000" y="1257300"/>
                </a:cubicBezTo>
                <a:cubicBezTo>
                  <a:pt x="76155" y="1271641"/>
                  <a:pt x="128677" y="1255293"/>
                  <a:pt x="69850" y="1270000"/>
                </a:cubicBezTo>
                <a:cubicBezTo>
                  <a:pt x="63356" y="1271623"/>
                  <a:pt x="57150" y="1274233"/>
                  <a:pt x="50800" y="1276350"/>
                </a:cubicBezTo>
                <a:cubicBezTo>
                  <a:pt x="21710" y="1266653"/>
                  <a:pt x="38443" y="1270000"/>
                  <a:pt x="0" y="1270000"/>
                </a:cubicBezTo>
              </a:path>
            </a:pathLst>
          </a:custGeom>
          <a:noFill/>
          <a:ln w="28575">
            <a:solidFill>
              <a:srgbClr val="BE37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2E64E140-B52C-4B9A-B82C-53B1933C930D}"/>
              </a:ext>
            </a:extLst>
          </p:cNvPr>
          <p:cNvCxnSpPr>
            <a:cxnSpLocks/>
          </p:cNvCxnSpPr>
          <p:nvPr/>
        </p:nvCxnSpPr>
        <p:spPr>
          <a:xfrm>
            <a:off x="3643473" y="2631447"/>
            <a:ext cx="326773" cy="455040"/>
          </a:xfrm>
          <a:prstGeom prst="line">
            <a:avLst/>
          </a:prstGeom>
          <a:ln w="28575">
            <a:solidFill>
              <a:srgbClr val="BE37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afik 22" descr="Ein Bild, das schwarz, Zeichnung enthält.&#10;&#10;Automatisch generierte Beschreibung">
            <a:extLst>
              <a:ext uri="{FF2B5EF4-FFF2-40B4-BE49-F238E27FC236}">
                <a16:creationId xmlns:a16="http://schemas.microsoft.com/office/drawing/2014/main" id="{0A3C38AA-B4F8-554C-9045-35F4FD7F49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194" y="2540000"/>
            <a:ext cx="2095500" cy="2095500"/>
          </a:xfrm>
          <a:prstGeom prst="rect">
            <a:avLst/>
          </a:prstGeom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4DD06BEE-0787-A840-8FFD-86D3AFDE5498}"/>
              </a:ext>
            </a:extLst>
          </p:cNvPr>
          <p:cNvSpPr/>
          <p:nvPr/>
        </p:nvSpPr>
        <p:spPr>
          <a:xfrm>
            <a:off x="9296126" y="4707872"/>
            <a:ext cx="2518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// Link zur Cloud einfügen //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0B7B29A9-7E3F-EC49-A457-A717003EBFEF}"/>
              </a:ext>
            </a:extLst>
          </p:cNvPr>
          <p:cNvSpPr/>
          <p:nvPr/>
        </p:nvSpPr>
        <p:spPr>
          <a:xfrm>
            <a:off x="9233021" y="1847439"/>
            <a:ext cx="2518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// QR-Code zur Cloud einfügen//</a:t>
            </a:r>
          </a:p>
        </p:txBody>
      </p:sp>
    </p:spTree>
    <p:extLst>
      <p:ext uri="{BB962C8B-B14F-4D97-AF65-F5344CB8AC3E}">
        <p14:creationId xmlns:p14="http://schemas.microsoft.com/office/powerpoint/2010/main" val="2543769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47DC131-FE7F-4569-8237-DC15CACE6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332612">
            <a:off x="-641369" y="4686760"/>
            <a:ext cx="2556028" cy="4893591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288E21A9-5266-466A-82A7-C00FC7A28929}"/>
              </a:ext>
            </a:extLst>
          </p:cNvPr>
          <p:cNvSpPr/>
          <p:nvPr/>
        </p:nvSpPr>
        <p:spPr>
          <a:xfrm>
            <a:off x="636645" y="589579"/>
            <a:ext cx="5001421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31AD813-DFC1-459C-8BF7-8CCD0C95E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9489" y="250666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Ein</a:t>
            </a:r>
            <a:r>
              <a:rPr lang="de-DE" sz="72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9600" b="1" dirty="0">
                <a:solidFill>
                  <a:srgbClr val="00B3FF"/>
                </a:solidFill>
                <a:latin typeface="Hussar" panose="00000800000000000000" pitchFamily="50" charset="0"/>
                <a:ea typeface="Roboto" panose="02000000000000000000" pitchFamily="2" charset="0"/>
                <a:cs typeface="Roboto" panose="02000000000000000000" pitchFamily="2" charset="0"/>
              </a:rPr>
              <a:t>#</a:t>
            </a:r>
            <a:r>
              <a:rPr lang="de-DE" sz="72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das euch beschreibt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878848E-334B-42E3-9922-209D64826108}"/>
              </a:ext>
            </a:extLst>
          </p:cNvPr>
          <p:cNvSpPr txBox="1">
            <a:spLocks/>
          </p:cNvSpPr>
          <p:nvPr/>
        </p:nvSpPr>
        <p:spPr>
          <a:xfrm>
            <a:off x="535888" y="523517"/>
            <a:ext cx="5102178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Vorstellungsrunde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01415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4A6F4CA-54EB-44E5-9639-9B277F69F8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6" y="0"/>
            <a:ext cx="6858000" cy="6858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A258C277-C7FF-4E19-825F-4BD58084985F}"/>
              </a:ext>
            </a:extLst>
          </p:cNvPr>
          <p:cNvSpPr txBox="1">
            <a:spLocks/>
          </p:cNvSpPr>
          <p:nvPr/>
        </p:nvSpPr>
        <p:spPr>
          <a:xfrm>
            <a:off x="3345685" y="4122760"/>
            <a:ext cx="2789411" cy="55588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Web-Edition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2B4D47B-8DA8-4285-B404-71AB3F5458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9" t="1" b="11521"/>
          <a:stretch/>
        </p:blipFill>
        <p:spPr bwMode="auto">
          <a:xfrm>
            <a:off x="9649233" y="6226519"/>
            <a:ext cx="1091219" cy="46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nhaltsplatzhalter 3">
            <a:extLst>
              <a:ext uri="{FF2B5EF4-FFF2-40B4-BE49-F238E27FC236}">
                <a16:creationId xmlns:a16="http://schemas.microsoft.com/office/drawing/2014/main" id="{6F850AAE-A4C9-B444-8E16-DF4E6F3BF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5096" y="1284399"/>
            <a:ext cx="5892800" cy="460523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PhoneLab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ist ein Projekt des Medienzentrum München des JFF</a:t>
            </a:r>
          </a:p>
          <a:p>
            <a:pPr marL="0" indent="0" algn="r">
              <a:buNone/>
            </a:pP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5"/>
              </a:rPr>
              <a:t>www.medienzentrum-muc.de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pPr marL="0" indent="0" algn="r">
              <a:buNone/>
            </a:pP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im Auftrag des Stadtjugendamts </a:t>
            </a:r>
            <a:b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der LH München </a:t>
            </a:r>
          </a:p>
          <a:p>
            <a:pPr marL="0" indent="0" algn="r">
              <a:buNone/>
            </a:pPr>
            <a:endParaRPr lang="de-DE" sz="24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r">
              <a:buNone/>
            </a:pPr>
            <a:r>
              <a:rPr lang="de-DE" sz="19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Die Materialien stehen unter CC-Lizenz zur Verwendung und Weiterbearbeitung zur Verfügung:</a:t>
            </a:r>
          </a:p>
          <a:p>
            <a:pPr marL="0" indent="0" algn="r">
              <a:buNone/>
            </a:pPr>
            <a:endParaRPr lang="de-DE" sz="19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r">
              <a:buNone/>
            </a:pPr>
            <a:endParaRPr lang="de-DE" sz="19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r">
              <a:buNone/>
            </a:pPr>
            <a:r>
              <a:rPr lang="de-DE" sz="19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Namensnennung: </a:t>
            </a:r>
            <a:r>
              <a:rPr lang="de-DE" sz="19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Medienzentrum München des JFF</a:t>
            </a:r>
            <a:endParaRPr lang="de-DE" sz="19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r">
              <a:buNone/>
            </a:pPr>
            <a:endParaRPr lang="de-DE" sz="24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99B57F4-BD52-4C4A-AF1E-F52F5ED683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76329" y="4678642"/>
            <a:ext cx="1470721" cy="51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22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E0B39816-5B7F-4621-A9BC-091FB75EEB5D}"/>
              </a:ext>
            </a:extLst>
          </p:cNvPr>
          <p:cNvSpPr/>
          <p:nvPr/>
        </p:nvSpPr>
        <p:spPr>
          <a:xfrm>
            <a:off x="600069" y="589579"/>
            <a:ext cx="4741964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9C9BF9FC-DA97-4AC4-8F5D-A982BFC8FF7B}"/>
              </a:ext>
            </a:extLst>
          </p:cNvPr>
          <p:cNvSpPr/>
          <p:nvPr/>
        </p:nvSpPr>
        <p:spPr>
          <a:xfrm rot="21396495">
            <a:off x="8401176" y="2352153"/>
            <a:ext cx="3235746" cy="2975393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highlight>
                <a:srgbClr val="00B3FF"/>
              </a:highlight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33F1E8E0-DDBE-42D9-93EE-776A456C7722}"/>
              </a:ext>
            </a:extLst>
          </p:cNvPr>
          <p:cNvSpPr/>
          <p:nvPr/>
        </p:nvSpPr>
        <p:spPr>
          <a:xfrm rot="21396495">
            <a:off x="4670163" y="1737398"/>
            <a:ext cx="3271841" cy="3271841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highlight>
                <a:srgbClr val="00B3FF"/>
              </a:highlight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71232471-B103-4CF1-A8F6-9186452249C4}"/>
              </a:ext>
            </a:extLst>
          </p:cNvPr>
          <p:cNvSpPr/>
          <p:nvPr/>
        </p:nvSpPr>
        <p:spPr>
          <a:xfrm rot="21396495">
            <a:off x="653871" y="2054897"/>
            <a:ext cx="3271841" cy="3271841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highlight>
                <a:srgbClr val="00B3FF"/>
              </a:highlight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878848E-334B-42E3-9922-209D64826108}"/>
              </a:ext>
            </a:extLst>
          </p:cNvPr>
          <p:cNvSpPr txBox="1">
            <a:spLocks/>
          </p:cNvSpPr>
          <p:nvPr/>
        </p:nvSpPr>
        <p:spPr>
          <a:xfrm>
            <a:off x="535888" y="523517"/>
            <a:ext cx="9137501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Unsere sonstigen Projekte …</a:t>
            </a:r>
            <a:endParaRPr lang="de-DE" sz="2800" dirty="0">
              <a:solidFill>
                <a:schemeClr val="bg1"/>
              </a:solidFill>
            </a:endParaRPr>
          </a:p>
        </p:txBody>
      </p:sp>
      <p:pic>
        <p:nvPicPr>
          <p:cNvPr id="17" name="Grafik 16" descr="Ein Bild, das drinnen, Geschäft, Essen, gefüllt enthält.&#10;&#10;Automatisch generierte Beschreibung">
            <a:extLst>
              <a:ext uri="{FF2B5EF4-FFF2-40B4-BE49-F238E27FC236}">
                <a16:creationId xmlns:a16="http://schemas.microsoft.com/office/drawing/2014/main" id="{60C56707-374B-4663-A952-85D49CA663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943" y="1798036"/>
            <a:ext cx="3406108" cy="3406108"/>
          </a:xfrm>
          <a:prstGeom prst="rect">
            <a:avLst/>
          </a:prstGeom>
        </p:spPr>
      </p:pic>
      <p:pic>
        <p:nvPicPr>
          <p:cNvPr id="18" name="Grafik 17" descr="Ein Bild, das Person, Tisch, Mann, sitzend enthält.&#10;&#10;Automatisch generierte Beschreibung">
            <a:extLst>
              <a:ext uri="{FF2B5EF4-FFF2-40B4-BE49-F238E27FC236}">
                <a16:creationId xmlns:a16="http://schemas.microsoft.com/office/drawing/2014/main" id="{1E0F77C3-332E-47CE-B423-246CCBAFCD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8" t="-267" r="16195" b="267"/>
          <a:stretch/>
        </p:blipFill>
        <p:spPr>
          <a:xfrm>
            <a:off x="8315995" y="1787892"/>
            <a:ext cx="3406109" cy="3406109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34C1B03E-8694-4E6F-A1D7-C3304306B46B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" r="29340"/>
          <a:stretch/>
        </p:blipFill>
        <p:spPr bwMode="auto">
          <a:xfrm>
            <a:off x="535889" y="1796773"/>
            <a:ext cx="3406109" cy="339722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B8E0E5B1-A174-4B63-B50F-300066C30DEC}"/>
              </a:ext>
            </a:extLst>
          </p:cNvPr>
          <p:cNvSpPr/>
          <p:nvPr/>
        </p:nvSpPr>
        <p:spPr>
          <a:xfrm>
            <a:off x="3294476" y="5689355"/>
            <a:ext cx="5661152" cy="694070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E047671C-9C53-41D9-9F8F-453C4D04C304}"/>
              </a:ext>
            </a:extLst>
          </p:cNvPr>
          <p:cNvSpPr txBox="1">
            <a:spLocks/>
          </p:cNvSpPr>
          <p:nvPr/>
        </p:nvSpPr>
        <p:spPr>
          <a:xfrm>
            <a:off x="3230296" y="5689355"/>
            <a:ext cx="5661152" cy="62800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www.medienzentrum-muc.de</a:t>
            </a:r>
            <a:endParaRPr lang="de-D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5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47DC131-FE7F-4569-8237-DC15CACE6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225198">
            <a:off x="6283401" y="2814416"/>
            <a:ext cx="2556028" cy="4893591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288E21A9-5266-466A-82A7-C00FC7A28929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31AD813-DFC1-459C-8BF7-8CCD0C95E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289" y="178405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72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clever</a:t>
            </a:r>
            <a:r>
              <a:rPr lang="de-DE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&amp; </a:t>
            </a:r>
            <a:r>
              <a:rPr lang="de-DE" sz="72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br>
              <a:rPr lang="de-DE" sz="72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de-DE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mit dem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878848E-334B-42E3-9922-209D64826108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Einführung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5232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D2FFF66-0279-425B-AB7A-E0E216358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45920">
            <a:off x="6690169" y="715609"/>
            <a:ext cx="2972653" cy="5691233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A86CDD73-A40A-45E5-A935-CF41CAE39401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878848E-334B-42E3-9922-209D64826108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Einführung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31AD813-DFC1-459C-8BF7-8CCD0C95E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87" y="2217511"/>
            <a:ext cx="620408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Wie nutzt ihr</a:t>
            </a:r>
            <a:r>
              <a:rPr lang="de-DE" sz="72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euer Smartphone</a:t>
            </a:r>
            <a:r>
              <a:rPr lang="de-DE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82773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0423D86-0E1E-4387-981A-69A9E8142378}"/>
              </a:ext>
            </a:extLst>
          </p:cNvPr>
          <p:cNvSpPr/>
          <p:nvPr/>
        </p:nvSpPr>
        <p:spPr>
          <a:xfrm>
            <a:off x="636645" y="589579"/>
            <a:ext cx="3926645" cy="836515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5B09525-A6D6-4751-8355-24F554648F9E}"/>
              </a:ext>
            </a:extLst>
          </p:cNvPr>
          <p:cNvSpPr/>
          <p:nvPr/>
        </p:nvSpPr>
        <p:spPr>
          <a:xfrm rot="21239366">
            <a:off x="9313419" y="1412661"/>
            <a:ext cx="1946487" cy="3430139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highlight>
                <a:srgbClr val="00B3FF"/>
              </a:highlight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26D86A9-A99E-4605-8B2B-40A54708BD1E}"/>
              </a:ext>
            </a:extLst>
          </p:cNvPr>
          <p:cNvSpPr/>
          <p:nvPr/>
        </p:nvSpPr>
        <p:spPr>
          <a:xfrm rot="440944">
            <a:off x="5203438" y="4653673"/>
            <a:ext cx="3169425" cy="1639301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highlight>
                <a:srgbClr val="00B3FF"/>
              </a:highlight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31AD813-DFC1-459C-8BF7-8CCD0C95E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87" y="221751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72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Foto-Challenge</a:t>
            </a:r>
          </a:p>
          <a:p>
            <a:pPr marL="0" indent="0">
              <a:buNone/>
            </a:pPr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Heute noch nicht angelächelt worden?</a:t>
            </a:r>
            <a:b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Schau doch mal genauer hin!</a:t>
            </a:r>
            <a:endParaRPr lang="de-DE" sz="7200" b="1" dirty="0">
              <a:solidFill>
                <a:srgbClr val="00B3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878848E-334B-42E3-9922-209D64826108}"/>
              </a:ext>
            </a:extLst>
          </p:cNvPr>
          <p:cNvSpPr txBox="1">
            <a:spLocks/>
          </p:cNvSpPr>
          <p:nvPr/>
        </p:nvSpPr>
        <p:spPr>
          <a:xfrm>
            <a:off x="535889" y="523517"/>
            <a:ext cx="3966442" cy="8365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Kreativ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DD55BDD-BC86-44F8-BA09-FEC59E07CA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8791">
            <a:off x="8473822" y="1376946"/>
            <a:ext cx="2651364" cy="353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2E3A8DB-16A8-475D-A1C5-4836DE4DD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0232">
            <a:off x="5176738" y="4437335"/>
            <a:ext cx="3161494" cy="177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37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schwarz, Zeichnung enthält.&#10;&#10;Automatisch generierte Beschreibung">
            <a:extLst>
              <a:ext uri="{FF2B5EF4-FFF2-40B4-BE49-F238E27FC236}">
                <a16:creationId xmlns:a16="http://schemas.microsoft.com/office/drawing/2014/main" id="{88252070-5F54-4908-810E-7C039566C8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034" y="2107755"/>
            <a:ext cx="2095500" cy="2095500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A9A3C35C-EA2D-4E8F-B88C-8FA49A2ACAD0}"/>
              </a:ext>
            </a:extLst>
          </p:cNvPr>
          <p:cNvSpPr/>
          <p:nvPr/>
        </p:nvSpPr>
        <p:spPr>
          <a:xfrm>
            <a:off x="9318966" y="4275627"/>
            <a:ext cx="2518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// Link zur Cloud einfügen //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23A58A5-0F38-41FC-AD11-8535C05208BB}"/>
              </a:ext>
            </a:extLst>
          </p:cNvPr>
          <p:cNvSpPr txBox="1"/>
          <p:nvPr/>
        </p:nvSpPr>
        <p:spPr>
          <a:xfrm>
            <a:off x="1267720" y="161223"/>
            <a:ext cx="1070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Android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CF133B92-8F65-4544-B520-0338FE5259CB}"/>
              </a:ext>
            </a:extLst>
          </p:cNvPr>
          <p:cNvSpPr txBox="1"/>
          <p:nvPr/>
        </p:nvSpPr>
        <p:spPr>
          <a:xfrm>
            <a:off x="1256198" y="6344645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iOS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4717C7EE-E43B-4822-B6B8-D66887775A95}"/>
              </a:ext>
            </a:extLst>
          </p:cNvPr>
          <p:cNvSpPr/>
          <p:nvPr/>
        </p:nvSpPr>
        <p:spPr>
          <a:xfrm rot="16200000">
            <a:off x="-2349295" y="2989683"/>
            <a:ext cx="5959618" cy="716850"/>
          </a:xfrm>
          <a:prstGeom prst="rect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itel 1">
            <a:extLst>
              <a:ext uri="{FF2B5EF4-FFF2-40B4-BE49-F238E27FC236}">
                <a16:creationId xmlns:a16="http://schemas.microsoft.com/office/drawing/2014/main" id="{26FB06B4-8CC0-4ADC-B24C-544C92E0D36F}"/>
              </a:ext>
            </a:extLst>
          </p:cNvPr>
          <p:cNvSpPr txBox="1">
            <a:spLocks/>
          </p:cNvSpPr>
          <p:nvPr/>
        </p:nvSpPr>
        <p:spPr>
          <a:xfrm rot="16200000">
            <a:off x="-2412980" y="3083604"/>
            <a:ext cx="6027951" cy="69229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Upload eurer Fotos/Videos</a:t>
            </a:r>
            <a:endParaRPr lang="de-DE" sz="3600" dirty="0">
              <a:solidFill>
                <a:schemeClr val="bg1"/>
              </a:solidFill>
            </a:endParaRPr>
          </a:p>
        </p:txBody>
      </p:sp>
      <p:pic>
        <p:nvPicPr>
          <p:cNvPr id="41" name="Grafik 40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94D7393B-D6F7-4626-A836-0075D1DBDB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0" b="869"/>
          <a:stretch/>
        </p:blipFill>
        <p:spPr>
          <a:xfrm>
            <a:off x="1347438" y="513355"/>
            <a:ext cx="1616226" cy="3089291"/>
          </a:xfrm>
          <a:prstGeom prst="rect">
            <a:avLst/>
          </a:prstGeom>
        </p:spPr>
      </p:pic>
      <p:pic>
        <p:nvPicPr>
          <p:cNvPr id="43" name="Grafik 42" descr="Ein Bild, das schwarz, Telefon, Straße, Tastatur enthält.&#10;&#10;Automatisch generierte Beschreibung">
            <a:extLst>
              <a:ext uri="{FF2B5EF4-FFF2-40B4-BE49-F238E27FC236}">
                <a16:creationId xmlns:a16="http://schemas.microsoft.com/office/drawing/2014/main" id="{876C4E22-C9B1-471A-959E-F15DF0C7BB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2" b="-39"/>
          <a:stretch/>
        </p:blipFill>
        <p:spPr>
          <a:xfrm>
            <a:off x="4988990" y="517353"/>
            <a:ext cx="1602309" cy="3084709"/>
          </a:xfrm>
          <a:prstGeom prst="rect">
            <a:avLst/>
          </a:prstGeom>
        </p:spPr>
      </p:pic>
      <p:pic>
        <p:nvPicPr>
          <p:cNvPr id="44" name="Grafik 43" descr="Ein Bild, das Screenshot, Computer, Anzeige, Uhr enthält.&#10;&#10;Automatisch generierte Beschreibung">
            <a:extLst>
              <a:ext uri="{FF2B5EF4-FFF2-40B4-BE49-F238E27FC236}">
                <a16:creationId xmlns:a16="http://schemas.microsoft.com/office/drawing/2014/main" id="{DB2A1FA4-F82F-467F-A344-5D5D70B744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4" b="1"/>
          <a:stretch/>
        </p:blipFill>
        <p:spPr>
          <a:xfrm>
            <a:off x="3172579" y="513355"/>
            <a:ext cx="1606221" cy="3089291"/>
          </a:xfrm>
          <a:prstGeom prst="rect">
            <a:avLst/>
          </a:prstGeom>
          <a:ln w="28575">
            <a:noFill/>
          </a:ln>
        </p:spPr>
      </p:pic>
      <p:pic>
        <p:nvPicPr>
          <p:cNvPr id="49" name="Grafik 48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8B288232-9DF6-4B95-80D1-FF1558D6F17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" b="18914"/>
          <a:stretch/>
        </p:blipFill>
        <p:spPr>
          <a:xfrm>
            <a:off x="1320380" y="3969834"/>
            <a:ext cx="1646997" cy="2298587"/>
          </a:xfrm>
          <a:prstGeom prst="rect">
            <a:avLst/>
          </a:prstGeom>
        </p:spPr>
      </p:pic>
      <p:pic>
        <p:nvPicPr>
          <p:cNvPr id="50" name="Grafik 49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BACF795D-1B60-4120-A316-956284C8366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" b="17922"/>
          <a:stretch/>
        </p:blipFill>
        <p:spPr>
          <a:xfrm>
            <a:off x="3167136" y="3924413"/>
            <a:ext cx="1606221" cy="2266704"/>
          </a:xfrm>
          <a:prstGeom prst="rect">
            <a:avLst/>
          </a:prstGeom>
        </p:spPr>
      </p:pic>
      <p:pic>
        <p:nvPicPr>
          <p:cNvPr id="51" name="Grafik 50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EBA143DD-A5B4-4A5D-A441-38057784D27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" b="381"/>
          <a:stretch/>
        </p:blipFill>
        <p:spPr>
          <a:xfrm>
            <a:off x="4986770" y="3936653"/>
            <a:ext cx="1602309" cy="2762582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71B6B03E-3232-4381-9A60-FFE811F3996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" b="6988"/>
          <a:stretch/>
        </p:blipFill>
        <p:spPr>
          <a:xfrm>
            <a:off x="6802492" y="3920601"/>
            <a:ext cx="1706945" cy="2746531"/>
          </a:xfrm>
          <a:prstGeom prst="rect">
            <a:avLst/>
          </a:prstGeom>
        </p:spPr>
      </p:pic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7ED12CE6-B3DC-43C6-98F2-F52EE983DB04}"/>
              </a:ext>
            </a:extLst>
          </p:cNvPr>
          <p:cNvCxnSpPr>
            <a:cxnSpLocks/>
          </p:cNvCxnSpPr>
          <p:nvPr/>
        </p:nvCxnSpPr>
        <p:spPr>
          <a:xfrm>
            <a:off x="1256198" y="3769186"/>
            <a:ext cx="7402027" cy="0"/>
          </a:xfrm>
          <a:prstGeom prst="line">
            <a:avLst/>
          </a:prstGeom>
          <a:ln w="76200">
            <a:solidFill>
              <a:srgbClr val="00B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: Form 53">
            <a:extLst>
              <a:ext uri="{FF2B5EF4-FFF2-40B4-BE49-F238E27FC236}">
                <a16:creationId xmlns:a16="http://schemas.microsoft.com/office/drawing/2014/main" id="{101554E1-CE4B-4BC6-93A0-CA15BF8830C5}"/>
              </a:ext>
            </a:extLst>
          </p:cNvPr>
          <p:cNvSpPr/>
          <p:nvPr/>
        </p:nvSpPr>
        <p:spPr>
          <a:xfrm rot="282173">
            <a:off x="5435278" y="1321627"/>
            <a:ext cx="238284" cy="154024"/>
          </a:xfrm>
          <a:custGeom>
            <a:avLst/>
            <a:gdLst>
              <a:gd name="connsiteX0" fmla="*/ 31750 w 933450"/>
              <a:gd name="connsiteY0" fmla="*/ 1136650 h 1276350"/>
              <a:gd name="connsiteX1" fmla="*/ 38100 w 933450"/>
              <a:gd name="connsiteY1" fmla="*/ 1022350 h 1276350"/>
              <a:gd name="connsiteX2" fmla="*/ 50800 w 933450"/>
              <a:gd name="connsiteY2" fmla="*/ 971550 h 1276350"/>
              <a:gd name="connsiteX3" fmla="*/ 63500 w 933450"/>
              <a:gd name="connsiteY3" fmla="*/ 908050 h 1276350"/>
              <a:gd name="connsiteX4" fmla="*/ 76200 w 933450"/>
              <a:gd name="connsiteY4" fmla="*/ 749300 h 1276350"/>
              <a:gd name="connsiteX5" fmla="*/ 88900 w 933450"/>
              <a:gd name="connsiteY5" fmla="*/ 660400 h 1276350"/>
              <a:gd name="connsiteX6" fmla="*/ 101600 w 933450"/>
              <a:gd name="connsiteY6" fmla="*/ 488950 h 1276350"/>
              <a:gd name="connsiteX7" fmla="*/ 133350 w 933450"/>
              <a:gd name="connsiteY7" fmla="*/ 368300 h 1276350"/>
              <a:gd name="connsiteX8" fmla="*/ 158750 w 933450"/>
              <a:gd name="connsiteY8" fmla="*/ 215900 h 1276350"/>
              <a:gd name="connsiteX9" fmla="*/ 165100 w 933450"/>
              <a:gd name="connsiteY9" fmla="*/ 165100 h 1276350"/>
              <a:gd name="connsiteX10" fmla="*/ 184150 w 933450"/>
              <a:gd name="connsiteY10" fmla="*/ 0 h 1276350"/>
              <a:gd name="connsiteX11" fmla="*/ 228600 w 933450"/>
              <a:gd name="connsiteY11" fmla="*/ 57150 h 1276350"/>
              <a:gd name="connsiteX12" fmla="*/ 279400 w 933450"/>
              <a:gd name="connsiteY12" fmla="*/ 101600 h 1276350"/>
              <a:gd name="connsiteX13" fmla="*/ 336550 w 933450"/>
              <a:gd name="connsiteY13" fmla="*/ 190500 h 1276350"/>
              <a:gd name="connsiteX14" fmla="*/ 692150 w 933450"/>
              <a:gd name="connsiteY14" fmla="*/ 641350 h 1276350"/>
              <a:gd name="connsiteX15" fmla="*/ 863600 w 933450"/>
              <a:gd name="connsiteY15" fmla="*/ 939800 h 1276350"/>
              <a:gd name="connsiteX16" fmla="*/ 882650 w 933450"/>
              <a:gd name="connsiteY16" fmla="*/ 977900 h 1276350"/>
              <a:gd name="connsiteX17" fmla="*/ 895350 w 933450"/>
              <a:gd name="connsiteY17" fmla="*/ 1003300 h 1276350"/>
              <a:gd name="connsiteX18" fmla="*/ 908050 w 933450"/>
              <a:gd name="connsiteY18" fmla="*/ 1022350 h 1276350"/>
              <a:gd name="connsiteX19" fmla="*/ 914400 w 933450"/>
              <a:gd name="connsiteY19" fmla="*/ 1041400 h 1276350"/>
              <a:gd name="connsiteX20" fmla="*/ 933450 w 933450"/>
              <a:gd name="connsiteY20" fmla="*/ 1054100 h 1276350"/>
              <a:gd name="connsiteX21" fmla="*/ 844550 w 933450"/>
              <a:gd name="connsiteY21" fmla="*/ 1079500 h 1276350"/>
              <a:gd name="connsiteX22" fmla="*/ 781050 w 933450"/>
              <a:gd name="connsiteY22" fmla="*/ 1092200 h 1276350"/>
              <a:gd name="connsiteX23" fmla="*/ 685800 w 933450"/>
              <a:gd name="connsiteY23" fmla="*/ 1104900 h 1276350"/>
              <a:gd name="connsiteX24" fmla="*/ 558800 w 933450"/>
              <a:gd name="connsiteY24" fmla="*/ 1149350 h 1276350"/>
              <a:gd name="connsiteX25" fmla="*/ 349250 w 933450"/>
              <a:gd name="connsiteY25" fmla="*/ 1193800 h 1276350"/>
              <a:gd name="connsiteX26" fmla="*/ 127000 w 933450"/>
              <a:gd name="connsiteY26" fmla="*/ 1257300 h 1276350"/>
              <a:gd name="connsiteX27" fmla="*/ 69850 w 933450"/>
              <a:gd name="connsiteY27" fmla="*/ 1270000 h 1276350"/>
              <a:gd name="connsiteX28" fmla="*/ 50800 w 933450"/>
              <a:gd name="connsiteY28" fmla="*/ 1276350 h 1276350"/>
              <a:gd name="connsiteX29" fmla="*/ 0 w 933450"/>
              <a:gd name="connsiteY29" fmla="*/ 127000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33450" h="1276350">
                <a:moveTo>
                  <a:pt x="31750" y="1136650"/>
                </a:moveTo>
                <a:cubicBezTo>
                  <a:pt x="33867" y="1098550"/>
                  <a:pt x="33726" y="1060257"/>
                  <a:pt x="38100" y="1022350"/>
                </a:cubicBezTo>
                <a:cubicBezTo>
                  <a:pt x="40101" y="1005011"/>
                  <a:pt x="47377" y="988666"/>
                  <a:pt x="50800" y="971550"/>
                </a:cubicBezTo>
                <a:lnTo>
                  <a:pt x="63500" y="908050"/>
                </a:lnTo>
                <a:cubicBezTo>
                  <a:pt x="66110" y="871509"/>
                  <a:pt x="71414" y="789181"/>
                  <a:pt x="76200" y="749300"/>
                </a:cubicBezTo>
                <a:cubicBezTo>
                  <a:pt x="79767" y="719579"/>
                  <a:pt x="84667" y="690033"/>
                  <a:pt x="88900" y="660400"/>
                </a:cubicBezTo>
                <a:cubicBezTo>
                  <a:pt x="89144" y="656743"/>
                  <a:pt x="98857" y="503125"/>
                  <a:pt x="101600" y="488950"/>
                </a:cubicBezTo>
                <a:cubicBezTo>
                  <a:pt x="109502" y="448122"/>
                  <a:pt x="122767" y="408517"/>
                  <a:pt x="133350" y="368300"/>
                </a:cubicBezTo>
                <a:cubicBezTo>
                  <a:pt x="145502" y="210324"/>
                  <a:pt x="128983" y="357291"/>
                  <a:pt x="158750" y="215900"/>
                </a:cubicBezTo>
                <a:cubicBezTo>
                  <a:pt x="162266" y="199201"/>
                  <a:pt x="162687" y="181994"/>
                  <a:pt x="165100" y="165100"/>
                </a:cubicBezTo>
                <a:cubicBezTo>
                  <a:pt x="183405" y="36968"/>
                  <a:pt x="174269" y="128454"/>
                  <a:pt x="184150" y="0"/>
                </a:cubicBezTo>
                <a:cubicBezTo>
                  <a:pt x="198967" y="19050"/>
                  <a:pt x="208520" y="43763"/>
                  <a:pt x="228600" y="57150"/>
                </a:cubicBezTo>
                <a:cubicBezTo>
                  <a:pt x="250306" y="71621"/>
                  <a:pt x="261467" y="77263"/>
                  <a:pt x="279400" y="101600"/>
                </a:cubicBezTo>
                <a:cubicBezTo>
                  <a:pt x="300297" y="129961"/>
                  <a:pt x="314883" y="162722"/>
                  <a:pt x="336550" y="190500"/>
                </a:cubicBezTo>
                <a:cubicBezTo>
                  <a:pt x="480628" y="375215"/>
                  <a:pt x="566062" y="446270"/>
                  <a:pt x="692150" y="641350"/>
                </a:cubicBezTo>
                <a:cubicBezTo>
                  <a:pt x="754429" y="737706"/>
                  <a:pt x="807084" y="839955"/>
                  <a:pt x="863600" y="939800"/>
                </a:cubicBezTo>
                <a:cubicBezTo>
                  <a:pt x="870594" y="952157"/>
                  <a:pt x="876300" y="965200"/>
                  <a:pt x="882650" y="977900"/>
                </a:cubicBezTo>
                <a:cubicBezTo>
                  <a:pt x="886883" y="986367"/>
                  <a:pt x="890099" y="995424"/>
                  <a:pt x="895350" y="1003300"/>
                </a:cubicBezTo>
                <a:cubicBezTo>
                  <a:pt x="899583" y="1009650"/>
                  <a:pt x="904637" y="1015524"/>
                  <a:pt x="908050" y="1022350"/>
                </a:cubicBezTo>
                <a:cubicBezTo>
                  <a:pt x="911043" y="1028337"/>
                  <a:pt x="910219" y="1036173"/>
                  <a:pt x="914400" y="1041400"/>
                </a:cubicBezTo>
                <a:cubicBezTo>
                  <a:pt x="919168" y="1047359"/>
                  <a:pt x="927100" y="1049867"/>
                  <a:pt x="933450" y="1054100"/>
                </a:cubicBezTo>
                <a:cubicBezTo>
                  <a:pt x="917969" y="1100542"/>
                  <a:pt x="935438" y="1067645"/>
                  <a:pt x="844550" y="1079500"/>
                </a:cubicBezTo>
                <a:cubicBezTo>
                  <a:pt x="823145" y="1082292"/>
                  <a:pt x="802365" y="1088790"/>
                  <a:pt x="781050" y="1092200"/>
                </a:cubicBezTo>
                <a:cubicBezTo>
                  <a:pt x="749421" y="1097261"/>
                  <a:pt x="717550" y="1100667"/>
                  <a:pt x="685800" y="1104900"/>
                </a:cubicBezTo>
                <a:cubicBezTo>
                  <a:pt x="643467" y="1119717"/>
                  <a:pt x="602164" y="1137895"/>
                  <a:pt x="558800" y="1149350"/>
                </a:cubicBezTo>
                <a:cubicBezTo>
                  <a:pt x="489764" y="1167586"/>
                  <a:pt x="418522" y="1176482"/>
                  <a:pt x="349250" y="1193800"/>
                </a:cubicBezTo>
                <a:cubicBezTo>
                  <a:pt x="274503" y="1212487"/>
                  <a:pt x="201155" y="1236385"/>
                  <a:pt x="127000" y="1257300"/>
                </a:cubicBezTo>
                <a:cubicBezTo>
                  <a:pt x="76155" y="1271641"/>
                  <a:pt x="128677" y="1255293"/>
                  <a:pt x="69850" y="1270000"/>
                </a:cubicBezTo>
                <a:cubicBezTo>
                  <a:pt x="63356" y="1271623"/>
                  <a:pt x="57150" y="1274233"/>
                  <a:pt x="50800" y="1276350"/>
                </a:cubicBezTo>
                <a:cubicBezTo>
                  <a:pt x="21710" y="1266653"/>
                  <a:pt x="38443" y="1270000"/>
                  <a:pt x="0" y="1270000"/>
                </a:cubicBezTo>
              </a:path>
            </a:pathLst>
          </a:custGeom>
          <a:noFill/>
          <a:ln w="28575">
            <a:solidFill>
              <a:srgbClr val="BE37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ACC06C88-9262-463B-992F-DE09202338EF}"/>
              </a:ext>
            </a:extLst>
          </p:cNvPr>
          <p:cNvCxnSpPr>
            <a:cxnSpLocks/>
          </p:cNvCxnSpPr>
          <p:nvPr/>
        </p:nvCxnSpPr>
        <p:spPr>
          <a:xfrm flipH="1" flipV="1">
            <a:off x="5510421" y="1332523"/>
            <a:ext cx="169054" cy="437312"/>
          </a:xfrm>
          <a:prstGeom prst="line">
            <a:avLst/>
          </a:prstGeom>
          <a:ln w="28575">
            <a:solidFill>
              <a:srgbClr val="BE37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reihandform: Form 59">
            <a:extLst>
              <a:ext uri="{FF2B5EF4-FFF2-40B4-BE49-F238E27FC236}">
                <a16:creationId xmlns:a16="http://schemas.microsoft.com/office/drawing/2014/main" id="{65F2FB68-39CF-4298-87BF-25F6FCFC2931}"/>
              </a:ext>
            </a:extLst>
          </p:cNvPr>
          <p:cNvSpPr/>
          <p:nvPr/>
        </p:nvSpPr>
        <p:spPr>
          <a:xfrm>
            <a:off x="2372154" y="2540000"/>
            <a:ext cx="260068" cy="250696"/>
          </a:xfrm>
          <a:custGeom>
            <a:avLst/>
            <a:gdLst>
              <a:gd name="connsiteX0" fmla="*/ 31750 w 933450"/>
              <a:gd name="connsiteY0" fmla="*/ 1136650 h 1276350"/>
              <a:gd name="connsiteX1" fmla="*/ 38100 w 933450"/>
              <a:gd name="connsiteY1" fmla="*/ 1022350 h 1276350"/>
              <a:gd name="connsiteX2" fmla="*/ 50800 w 933450"/>
              <a:gd name="connsiteY2" fmla="*/ 971550 h 1276350"/>
              <a:gd name="connsiteX3" fmla="*/ 63500 w 933450"/>
              <a:gd name="connsiteY3" fmla="*/ 908050 h 1276350"/>
              <a:gd name="connsiteX4" fmla="*/ 76200 w 933450"/>
              <a:gd name="connsiteY4" fmla="*/ 749300 h 1276350"/>
              <a:gd name="connsiteX5" fmla="*/ 88900 w 933450"/>
              <a:gd name="connsiteY5" fmla="*/ 660400 h 1276350"/>
              <a:gd name="connsiteX6" fmla="*/ 101600 w 933450"/>
              <a:gd name="connsiteY6" fmla="*/ 488950 h 1276350"/>
              <a:gd name="connsiteX7" fmla="*/ 133350 w 933450"/>
              <a:gd name="connsiteY7" fmla="*/ 368300 h 1276350"/>
              <a:gd name="connsiteX8" fmla="*/ 158750 w 933450"/>
              <a:gd name="connsiteY8" fmla="*/ 215900 h 1276350"/>
              <a:gd name="connsiteX9" fmla="*/ 165100 w 933450"/>
              <a:gd name="connsiteY9" fmla="*/ 165100 h 1276350"/>
              <a:gd name="connsiteX10" fmla="*/ 184150 w 933450"/>
              <a:gd name="connsiteY10" fmla="*/ 0 h 1276350"/>
              <a:gd name="connsiteX11" fmla="*/ 228600 w 933450"/>
              <a:gd name="connsiteY11" fmla="*/ 57150 h 1276350"/>
              <a:gd name="connsiteX12" fmla="*/ 279400 w 933450"/>
              <a:gd name="connsiteY12" fmla="*/ 101600 h 1276350"/>
              <a:gd name="connsiteX13" fmla="*/ 336550 w 933450"/>
              <a:gd name="connsiteY13" fmla="*/ 190500 h 1276350"/>
              <a:gd name="connsiteX14" fmla="*/ 692150 w 933450"/>
              <a:gd name="connsiteY14" fmla="*/ 641350 h 1276350"/>
              <a:gd name="connsiteX15" fmla="*/ 863600 w 933450"/>
              <a:gd name="connsiteY15" fmla="*/ 939800 h 1276350"/>
              <a:gd name="connsiteX16" fmla="*/ 882650 w 933450"/>
              <a:gd name="connsiteY16" fmla="*/ 977900 h 1276350"/>
              <a:gd name="connsiteX17" fmla="*/ 895350 w 933450"/>
              <a:gd name="connsiteY17" fmla="*/ 1003300 h 1276350"/>
              <a:gd name="connsiteX18" fmla="*/ 908050 w 933450"/>
              <a:gd name="connsiteY18" fmla="*/ 1022350 h 1276350"/>
              <a:gd name="connsiteX19" fmla="*/ 914400 w 933450"/>
              <a:gd name="connsiteY19" fmla="*/ 1041400 h 1276350"/>
              <a:gd name="connsiteX20" fmla="*/ 933450 w 933450"/>
              <a:gd name="connsiteY20" fmla="*/ 1054100 h 1276350"/>
              <a:gd name="connsiteX21" fmla="*/ 844550 w 933450"/>
              <a:gd name="connsiteY21" fmla="*/ 1079500 h 1276350"/>
              <a:gd name="connsiteX22" fmla="*/ 781050 w 933450"/>
              <a:gd name="connsiteY22" fmla="*/ 1092200 h 1276350"/>
              <a:gd name="connsiteX23" fmla="*/ 685800 w 933450"/>
              <a:gd name="connsiteY23" fmla="*/ 1104900 h 1276350"/>
              <a:gd name="connsiteX24" fmla="*/ 558800 w 933450"/>
              <a:gd name="connsiteY24" fmla="*/ 1149350 h 1276350"/>
              <a:gd name="connsiteX25" fmla="*/ 349250 w 933450"/>
              <a:gd name="connsiteY25" fmla="*/ 1193800 h 1276350"/>
              <a:gd name="connsiteX26" fmla="*/ 127000 w 933450"/>
              <a:gd name="connsiteY26" fmla="*/ 1257300 h 1276350"/>
              <a:gd name="connsiteX27" fmla="*/ 69850 w 933450"/>
              <a:gd name="connsiteY27" fmla="*/ 1270000 h 1276350"/>
              <a:gd name="connsiteX28" fmla="*/ 50800 w 933450"/>
              <a:gd name="connsiteY28" fmla="*/ 1276350 h 1276350"/>
              <a:gd name="connsiteX29" fmla="*/ 0 w 933450"/>
              <a:gd name="connsiteY29" fmla="*/ 127000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33450" h="1276350">
                <a:moveTo>
                  <a:pt x="31750" y="1136650"/>
                </a:moveTo>
                <a:cubicBezTo>
                  <a:pt x="33867" y="1098550"/>
                  <a:pt x="33726" y="1060257"/>
                  <a:pt x="38100" y="1022350"/>
                </a:cubicBezTo>
                <a:cubicBezTo>
                  <a:pt x="40101" y="1005011"/>
                  <a:pt x="47377" y="988666"/>
                  <a:pt x="50800" y="971550"/>
                </a:cubicBezTo>
                <a:lnTo>
                  <a:pt x="63500" y="908050"/>
                </a:lnTo>
                <a:cubicBezTo>
                  <a:pt x="66110" y="871509"/>
                  <a:pt x="71414" y="789181"/>
                  <a:pt x="76200" y="749300"/>
                </a:cubicBezTo>
                <a:cubicBezTo>
                  <a:pt x="79767" y="719579"/>
                  <a:pt x="84667" y="690033"/>
                  <a:pt x="88900" y="660400"/>
                </a:cubicBezTo>
                <a:cubicBezTo>
                  <a:pt x="89144" y="656743"/>
                  <a:pt x="98857" y="503125"/>
                  <a:pt x="101600" y="488950"/>
                </a:cubicBezTo>
                <a:cubicBezTo>
                  <a:pt x="109502" y="448122"/>
                  <a:pt x="122767" y="408517"/>
                  <a:pt x="133350" y="368300"/>
                </a:cubicBezTo>
                <a:cubicBezTo>
                  <a:pt x="145502" y="210324"/>
                  <a:pt x="128983" y="357291"/>
                  <a:pt x="158750" y="215900"/>
                </a:cubicBezTo>
                <a:cubicBezTo>
                  <a:pt x="162266" y="199201"/>
                  <a:pt x="162687" y="181994"/>
                  <a:pt x="165100" y="165100"/>
                </a:cubicBezTo>
                <a:cubicBezTo>
                  <a:pt x="183405" y="36968"/>
                  <a:pt x="174269" y="128454"/>
                  <a:pt x="184150" y="0"/>
                </a:cubicBezTo>
                <a:cubicBezTo>
                  <a:pt x="198967" y="19050"/>
                  <a:pt x="208520" y="43763"/>
                  <a:pt x="228600" y="57150"/>
                </a:cubicBezTo>
                <a:cubicBezTo>
                  <a:pt x="250306" y="71621"/>
                  <a:pt x="261467" y="77263"/>
                  <a:pt x="279400" y="101600"/>
                </a:cubicBezTo>
                <a:cubicBezTo>
                  <a:pt x="300297" y="129961"/>
                  <a:pt x="314883" y="162722"/>
                  <a:pt x="336550" y="190500"/>
                </a:cubicBezTo>
                <a:cubicBezTo>
                  <a:pt x="480628" y="375215"/>
                  <a:pt x="566062" y="446270"/>
                  <a:pt x="692150" y="641350"/>
                </a:cubicBezTo>
                <a:cubicBezTo>
                  <a:pt x="754429" y="737706"/>
                  <a:pt x="807084" y="839955"/>
                  <a:pt x="863600" y="939800"/>
                </a:cubicBezTo>
                <a:cubicBezTo>
                  <a:pt x="870594" y="952157"/>
                  <a:pt x="876300" y="965200"/>
                  <a:pt x="882650" y="977900"/>
                </a:cubicBezTo>
                <a:cubicBezTo>
                  <a:pt x="886883" y="986367"/>
                  <a:pt x="890099" y="995424"/>
                  <a:pt x="895350" y="1003300"/>
                </a:cubicBezTo>
                <a:cubicBezTo>
                  <a:pt x="899583" y="1009650"/>
                  <a:pt x="904637" y="1015524"/>
                  <a:pt x="908050" y="1022350"/>
                </a:cubicBezTo>
                <a:cubicBezTo>
                  <a:pt x="911043" y="1028337"/>
                  <a:pt x="910219" y="1036173"/>
                  <a:pt x="914400" y="1041400"/>
                </a:cubicBezTo>
                <a:cubicBezTo>
                  <a:pt x="919168" y="1047359"/>
                  <a:pt x="927100" y="1049867"/>
                  <a:pt x="933450" y="1054100"/>
                </a:cubicBezTo>
                <a:cubicBezTo>
                  <a:pt x="917969" y="1100542"/>
                  <a:pt x="935438" y="1067645"/>
                  <a:pt x="844550" y="1079500"/>
                </a:cubicBezTo>
                <a:cubicBezTo>
                  <a:pt x="823145" y="1082292"/>
                  <a:pt x="802365" y="1088790"/>
                  <a:pt x="781050" y="1092200"/>
                </a:cubicBezTo>
                <a:cubicBezTo>
                  <a:pt x="749421" y="1097261"/>
                  <a:pt x="717550" y="1100667"/>
                  <a:pt x="685800" y="1104900"/>
                </a:cubicBezTo>
                <a:cubicBezTo>
                  <a:pt x="643467" y="1119717"/>
                  <a:pt x="602164" y="1137895"/>
                  <a:pt x="558800" y="1149350"/>
                </a:cubicBezTo>
                <a:cubicBezTo>
                  <a:pt x="489764" y="1167586"/>
                  <a:pt x="418522" y="1176482"/>
                  <a:pt x="349250" y="1193800"/>
                </a:cubicBezTo>
                <a:cubicBezTo>
                  <a:pt x="274503" y="1212487"/>
                  <a:pt x="201155" y="1236385"/>
                  <a:pt x="127000" y="1257300"/>
                </a:cubicBezTo>
                <a:cubicBezTo>
                  <a:pt x="76155" y="1271641"/>
                  <a:pt x="128677" y="1255293"/>
                  <a:pt x="69850" y="1270000"/>
                </a:cubicBezTo>
                <a:cubicBezTo>
                  <a:pt x="63356" y="1271623"/>
                  <a:pt x="57150" y="1274233"/>
                  <a:pt x="50800" y="1276350"/>
                </a:cubicBezTo>
                <a:cubicBezTo>
                  <a:pt x="21710" y="1266653"/>
                  <a:pt x="38443" y="1270000"/>
                  <a:pt x="0" y="1270000"/>
                </a:cubicBezTo>
              </a:path>
            </a:pathLst>
          </a:custGeom>
          <a:noFill/>
          <a:ln w="28575">
            <a:solidFill>
              <a:srgbClr val="BE37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6A6C7241-3106-438F-A958-8D599DF77F6B}"/>
              </a:ext>
            </a:extLst>
          </p:cNvPr>
          <p:cNvCxnSpPr>
            <a:cxnSpLocks/>
          </p:cNvCxnSpPr>
          <p:nvPr/>
        </p:nvCxnSpPr>
        <p:spPr>
          <a:xfrm flipH="1" flipV="1">
            <a:off x="2502188" y="2632210"/>
            <a:ext cx="169054" cy="437312"/>
          </a:xfrm>
          <a:prstGeom prst="line">
            <a:avLst/>
          </a:prstGeom>
          <a:ln w="28575">
            <a:solidFill>
              <a:srgbClr val="BE37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: Form 61">
            <a:extLst>
              <a:ext uri="{FF2B5EF4-FFF2-40B4-BE49-F238E27FC236}">
                <a16:creationId xmlns:a16="http://schemas.microsoft.com/office/drawing/2014/main" id="{1742F3B0-DFD7-4E31-80C2-C67FB3577265}"/>
              </a:ext>
            </a:extLst>
          </p:cNvPr>
          <p:cNvSpPr/>
          <p:nvPr/>
        </p:nvSpPr>
        <p:spPr>
          <a:xfrm rot="9528335">
            <a:off x="3802861" y="2908686"/>
            <a:ext cx="260068" cy="355603"/>
          </a:xfrm>
          <a:custGeom>
            <a:avLst/>
            <a:gdLst>
              <a:gd name="connsiteX0" fmla="*/ 31750 w 933450"/>
              <a:gd name="connsiteY0" fmla="*/ 1136650 h 1276350"/>
              <a:gd name="connsiteX1" fmla="*/ 38100 w 933450"/>
              <a:gd name="connsiteY1" fmla="*/ 1022350 h 1276350"/>
              <a:gd name="connsiteX2" fmla="*/ 50800 w 933450"/>
              <a:gd name="connsiteY2" fmla="*/ 971550 h 1276350"/>
              <a:gd name="connsiteX3" fmla="*/ 63500 w 933450"/>
              <a:gd name="connsiteY3" fmla="*/ 908050 h 1276350"/>
              <a:gd name="connsiteX4" fmla="*/ 76200 w 933450"/>
              <a:gd name="connsiteY4" fmla="*/ 749300 h 1276350"/>
              <a:gd name="connsiteX5" fmla="*/ 88900 w 933450"/>
              <a:gd name="connsiteY5" fmla="*/ 660400 h 1276350"/>
              <a:gd name="connsiteX6" fmla="*/ 101600 w 933450"/>
              <a:gd name="connsiteY6" fmla="*/ 488950 h 1276350"/>
              <a:gd name="connsiteX7" fmla="*/ 133350 w 933450"/>
              <a:gd name="connsiteY7" fmla="*/ 368300 h 1276350"/>
              <a:gd name="connsiteX8" fmla="*/ 158750 w 933450"/>
              <a:gd name="connsiteY8" fmla="*/ 215900 h 1276350"/>
              <a:gd name="connsiteX9" fmla="*/ 165100 w 933450"/>
              <a:gd name="connsiteY9" fmla="*/ 165100 h 1276350"/>
              <a:gd name="connsiteX10" fmla="*/ 184150 w 933450"/>
              <a:gd name="connsiteY10" fmla="*/ 0 h 1276350"/>
              <a:gd name="connsiteX11" fmla="*/ 228600 w 933450"/>
              <a:gd name="connsiteY11" fmla="*/ 57150 h 1276350"/>
              <a:gd name="connsiteX12" fmla="*/ 279400 w 933450"/>
              <a:gd name="connsiteY12" fmla="*/ 101600 h 1276350"/>
              <a:gd name="connsiteX13" fmla="*/ 336550 w 933450"/>
              <a:gd name="connsiteY13" fmla="*/ 190500 h 1276350"/>
              <a:gd name="connsiteX14" fmla="*/ 692150 w 933450"/>
              <a:gd name="connsiteY14" fmla="*/ 641350 h 1276350"/>
              <a:gd name="connsiteX15" fmla="*/ 863600 w 933450"/>
              <a:gd name="connsiteY15" fmla="*/ 939800 h 1276350"/>
              <a:gd name="connsiteX16" fmla="*/ 882650 w 933450"/>
              <a:gd name="connsiteY16" fmla="*/ 977900 h 1276350"/>
              <a:gd name="connsiteX17" fmla="*/ 895350 w 933450"/>
              <a:gd name="connsiteY17" fmla="*/ 1003300 h 1276350"/>
              <a:gd name="connsiteX18" fmla="*/ 908050 w 933450"/>
              <a:gd name="connsiteY18" fmla="*/ 1022350 h 1276350"/>
              <a:gd name="connsiteX19" fmla="*/ 914400 w 933450"/>
              <a:gd name="connsiteY19" fmla="*/ 1041400 h 1276350"/>
              <a:gd name="connsiteX20" fmla="*/ 933450 w 933450"/>
              <a:gd name="connsiteY20" fmla="*/ 1054100 h 1276350"/>
              <a:gd name="connsiteX21" fmla="*/ 844550 w 933450"/>
              <a:gd name="connsiteY21" fmla="*/ 1079500 h 1276350"/>
              <a:gd name="connsiteX22" fmla="*/ 781050 w 933450"/>
              <a:gd name="connsiteY22" fmla="*/ 1092200 h 1276350"/>
              <a:gd name="connsiteX23" fmla="*/ 685800 w 933450"/>
              <a:gd name="connsiteY23" fmla="*/ 1104900 h 1276350"/>
              <a:gd name="connsiteX24" fmla="*/ 558800 w 933450"/>
              <a:gd name="connsiteY24" fmla="*/ 1149350 h 1276350"/>
              <a:gd name="connsiteX25" fmla="*/ 349250 w 933450"/>
              <a:gd name="connsiteY25" fmla="*/ 1193800 h 1276350"/>
              <a:gd name="connsiteX26" fmla="*/ 127000 w 933450"/>
              <a:gd name="connsiteY26" fmla="*/ 1257300 h 1276350"/>
              <a:gd name="connsiteX27" fmla="*/ 69850 w 933450"/>
              <a:gd name="connsiteY27" fmla="*/ 1270000 h 1276350"/>
              <a:gd name="connsiteX28" fmla="*/ 50800 w 933450"/>
              <a:gd name="connsiteY28" fmla="*/ 1276350 h 1276350"/>
              <a:gd name="connsiteX29" fmla="*/ 0 w 933450"/>
              <a:gd name="connsiteY29" fmla="*/ 127000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33450" h="1276350">
                <a:moveTo>
                  <a:pt x="31750" y="1136650"/>
                </a:moveTo>
                <a:cubicBezTo>
                  <a:pt x="33867" y="1098550"/>
                  <a:pt x="33726" y="1060257"/>
                  <a:pt x="38100" y="1022350"/>
                </a:cubicBezTo>
                <a:cubicBezTo>
                  <a:pt x="40101" y="1005011"/>
                  <a:pt x="47377" y="988666"/>
                  <a:pt x="50800" y="971550"/>
                </a:cubicBezTo>
                <a:lnTo>
                  <a:pt x="63500" y="908050"/>
                </a:lnTo>
                <a:cubicBezTo>
                  <a:pt x="66110" y="871509"/>
                  <a:pt x="71414" y="789181"/>
                  <a:pt x="76200" y="749300"/>
                </a:cubicBezTo>
                <a:cubicBezTo>
                  <a:pt x="79767" y="719579"/>
                  <a:pt x="84667" y="690033"/>
                  <a:pt x="88900" y="660400"/>
                </a:cubicBezTo>
                <a:cubicBezTo>
                  <a:pt x="89144" y="656743"/>
                  <a:pt x="98857" y="503125"/>
                  <a:pt x="101600" y="488950"/>
                </a:cubicBezTo>
                <a:cubicBezTo>
                  <a:pt x="109502" y="448122"/>
                  <a:pt x="122767" y="408517"/>
                  <a:pt x="133350" y="368300"/>
                </a:cubicBezTo>
                <a:cubicBezTo>
                  <a:pt x="145502" y="210324"/>
                  <a:pt x="128983" y="357291"/>
                  <a:pt x="158750" y="215900"/>
                </a:cubicBezTo>
                <a:cubicBezTo>
                  <a:pt x="162266" y="199201"/>
                  <a:pt x="162687" y="181994"/>
                  <a:pt x="165100" y="165100"/>
                </a:cubicBezTo>
                <a:cubicBezTo>
                  <a:pt x="183405" y="36968"/>
                  <a:pt x="174269" y="128454"/>
                  <a:pt x="184150" y="0"/>
                </a:cubicBezTo>
                <a:cubicBezTo>
                  <a:pt x="198967" y="19050"/>
                  <a:pt x="208520" y="43763"/>
                  <a:pt x="228600" y="57150"/>
                </a:cubicBezTo>
                <a:cubicBezTo>
                  <a:pt x="250306" y="71621"/>
                  <a:pt x="261467" y="77263"/>
                  <a:pt x="279400" y="101600"/>
                </a:cubicBezTo>
                <a:cubicBezTo>
                  <a:pt x="300297" y="129961"/>
                  <a:pt x="314883" y="162722"/>
                  <a:pt x="336550" y="190500"/>
                </a:cubicBezTo>
                <a:cubicBezTo>
                  <a:pt x="480628" y="375215"/>
                  <a:pt x="566062" y="446270"/>
                  <a:pt x="692150" y="641350"/>
                </a:cubicBezTo>
                <a:cubicBezTo>
                  <a:pt x="754429" y="737706"/>
                  <a:pt x="807084" y="839955"/>
                  <a:pt x="863600" y="939800"/>
                </a:cubicBezTo>
                <a:cubicBezTo>
                  <a:pt x="870594" y="952157"/>
                  <a:pt x="876300" y="965200"/>
                  <a:pt x="882650" y="977900"/>
                </a:cubicBezTo>
                <a:cubicBezTo>
                  <a:pt x="886883" y="986367"/>
                  <a:pt x="890099" y="995424"/>
                  <a:pt x="895350" y="1003300"/>
                </a:cubicBezTo>
                <a:cubicBezTo>
                  <a:pt x="899583" y="1009650"/>
                  <a:pt x="904637" y="1015524"/>
                  <a:pt x="908050" y="1022350"/>
                </a:cubicBezTo>
                <a:cubicBezTo>
                  <a:pt x="911043" y="1028337"/>
                  <a:pt x="910219" y="1036173"/>
                  <a:pt x="914400" y="1041400"/>
                </a:cubicBezTo>
                <a:cubicBezTo>
                  <a:pt x="919168" y="1047359"/>
                  <a:pt x="927100" y="1049867"/>
                  <a:pt x="933450" y="1054100"/>
                </a:cubicBezTo>
                <a:cubicBezTo>
                  <a:pt x="917969" y="1100542"/>
                  <a:pt x="935438" y="1067645"/>
                  <a:pt x="844550" y="1079500"/>
                </a:cubicBezTo>
                <a:cubicBezTo>
                  <a:pt x="823145" y="1082292"/>
                  <a:pt x="802365" y="1088790"/>
                  <a:pt x="781050" y="1092200"/>
                </a:cubicBezTo>
                <a:cubicBezTo>
                  <a:pt x="749421" y="1097261"/>
                  <a:pt x="717550" y="1100667"/>
                  <a:pt x="685800" y="1104900"/>
                </a:cubicBezTo>
                <a:cubicBezTo>
                  <a:pt x="643467" y="1119717"/>
                  <a:pt x="602164" y="1137895"/>
                  <a:pt x="558800" y="1149350"/>
                </a:cubicBezTo>
                <a:cubicBezTo>
                  <a:pt x="489764" y="1167586"/>
                  <a:pt x="418522" y="1176482"/>
                  <a:pt x="349250" y="1193800"/>
                </a:cubicBezTo>
                <a:cubicBezTo>
                  <a:pt x="274503" y="1212487"/>
                  <a:pt x="201155" y="1236385"/>
                  <a:pt x="127000" y="1257300"/>
                </a:cubicBezTo>
                <a:cubicBezTo>
                  <a:pt x="76155" y="1271641"/>
                  <a:pt x="128677" y="1255293"/>
                  <a:pt x="69850" y="1270000"/>
                </a:cubicBezTo>
                <a:cubicBezTo>
                  <a:pt x="63356" y="1271623"/>
                  <a:pt x="57150" y="1274233"/>
                  <a:pt x="50800" y="1276350"/>
                </a:cubicBezTo>
                <a:cubicBezTo>
                  <a:pt x="21710" y="1266653"/>
                  <a:pt x="38443" y="1270000"/>
                  <a:pt x="0" y="1270000"/>
                </a:cubicBezTo>
              </a:path>
            </a:pathLst>
          </a:custGeom>
          <a:noFill/>
          <a:ln w="28575">
            <a:solidFill>
              <a:srgbClr val="BE37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2E64E140-B52C-4B9A-B82C-53B1933C930D}"/>
              </a:ext>
            </a:extLst>
          </p:cNvPr>
          <p:cNvCxnSpPr>
            <a:cxnSpLocks/>
          </p:cNvCxnSpPr>
          <p:nvPr/>
        </p:nvCxnSpPr>
        <p:spPr>
          <a:xfrm>
            <a:off x="3643473" y="2631447"/>
            <a:ext cx="326773" cy="455040"/>
          </a:xfrm>
          <a:prstGeom prst="line">
            <a:avLst/>
          </a:prstGeom>
          <a:ln w="28575">
            <a:solidFill>
              <a:srgbClr val="BE37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1786B82E-39CF-624C-9A6F-8BF56481AF97}"/>
              </a:ext>
            </a:extLst>
          </p:cNvPr>
          <p:cNvSpPr/>
          <p:nvPr/>
        </p:nvSpPr>
        <p:spPr>
          <a:xfrm>
            <a:off x="9255861" y="1415194"/>
            <a:ext cx="2518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// QR-Code zur Cloud einfügen//</a:t>
            </a:r>
          </a:p>
        </p:txBody>
      </p:sp>
    </p:spTree>
    <p:extLst>
      <p:ext uri="{BB962C8B-B14F-4D97-AF65-F5344CB8AC3E}">
        <p14:creationId xmlns:p14="http://schemas.microsoft.com/office/powerpoint/2010/main" val="2618735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EF218D57-D0D9-4627-AD2A-B9C3321CA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783" y="1879956"/>
            <a:ext cx="4255433" cy="4255433"/>
          </a:xfrm>
          <a:prstGeom prst="rect">
            <a:avLst/>
          </a:prstGeom>
        </p:spPr>
      </p:pic>
      <p:sp>
        <p:nvSpPr>
          <p:cNvPr id="14" name="Gleichschenkliges Dreieck 13">
            <a:extLst>
              <a:ext uri="{FF2B5EF4-FFF2-40B4-BE49-F238E27FC236}">
                <a16:creationId xmlns:a16="http://schemas.microsoft.com/office/drawing/2014/main" id="{45D83659-576A-4043-93AD-795008ECC476}"/>
              </a:ext>
            </a:extLst>
          </p:cNvPr>
          <p:cNvSpPr/>
          <p:nvPr/>
        </p:nvSpPr>
        <p:spPr>
          <a:xfrm rot="5400000">
            <a:off x="2685085" y="2920688"/>
            <a:ext cx="1395104" cy="1202676"/>
          </a:xfrm>
          <a:prstGeom prst="triangle">
            <a:avLst/>
          </a:prstGeom>
          <a:solidFill>
            <a:srgbClr val="0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Gleichschenkliges Dreieck 14">
            <a:extLst>
              <a:ext uri="{FF2B5EF4-FFF2-40B4-BE49-F238E27FC236}">
                <a16:creationId xmlns:a16="http://schemas.microsoft.com/office/drawing/2014/main" id="{14B80CC8-8604-4FE2-B170-16230FEFDCC1}"/>
              </a:ext>
            </a:extLst>
          </p:cNvPr>
          <p:cNvSpPr/>
          <p:nvPr/>
        </p:nvSpPr>
        <p:spPr>
          <a:xfrm rot="5400000">
            <a:off x="2764895" y="3060388"/>
            <a:ext cx="1395104" cy="120267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C07A76D-C9EE-4CFA-8D18-6B9843E70E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Präsentation</a:t>
            </a:r>
            <a:endParaRPr lang="de-DE" dirty="0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7AF56F24-8121-4C71-A94B-8787971A4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9667" y="2225110"/>
            <a:ext cx="5892800" cy="8591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Schickt eure </a:t>
            </a:r>
            <a:r>
              <a:rPr lang="de-DE" sz="4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Fotos</a:t>
            </a:r>
            <a:r>
              <a:rPr lang="de-DE" sz="4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</a:p>
        </p:txBody>
      </p:sp>
      <p:pic>
        <p:nvPicPr>
          <p:cNvPr id="10" name="Grafik 9" descr="Ein Bild, das schwarz, Zeichnung enthält.&#10;&#10;Automatisch generierte Beschreibung">
            <a:extLst>
              <a:ext uri="{FF2B5EF4-FFF2-40B4-BE49-F238E27FC236}">
                <a16:creationId xmlns:a16="http://schemas.microsoft.com/office/drawing/2014/main" id="{45A16FF6-3AF0-C547-9CF0-6CD0A19D30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200" y="3695806"/>
            <a:ext cx="2095500" cy="2095500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C1A03449-EB57-2D4F-965C-7F818509F35C}"/>
              </a:ext>
            </a:extLst>
          </p:cNvPr>
          <p:cNvSpPr/>
          <p:nvPr/>
        </p:nvSpPr>
        <p:spPr>
          <a:xfrm>
            <a:off x="8934132" y="5863678"/>
            <a:ext cx="2518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// Link zur Cloud einfügen //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50A8F14D-E68F-5440-9154-3D86D80B442E}"/>
              </a:ext>
            </a:extLst>
          </p:cNvPr>
          <p:cNvSpPr/>
          <p:nvPr/>
        </p:nvSpPr>
        <p:spPr>
          <a:xfrm>
            <a:off x="8871027" y="3003245"/>
            <a:ext cx="2518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// QR-Code zur Cloud einfügen//</a:t>
            </a:r>
          </a:p>
        </p:txBody>
      </p:sp>
    </p:spTree>
    <p:extLst>
      <p:ext uri="{BB962C8B-B14F-4D97-AF65-F5344CB8AC3E}">
        <p14:creationId xmlns:p14="http://schemas.microsoft.com/office/powerpoint/2010/main" val="3945146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E4AD6C16-5F1B-42C9-9F12-36C88CFB9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31549AB7-5B27-4338-B271-E27844A77486}"/>
              </a:ext>
            </a:extLst>
          </p:cNvPr>
          <p:cNvSpPr/>
          <p:nvPr/>
        </p:nvSpPr>
        <p:spPr>
          <a:xfrm>
            <a:off x="8165432" y="6691324"/>
            <a:ext cx="4026568" cy="21544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Copyright https://www.planet-wissen.de/sendungen/fakenews-110~_v-ARDFotogalerie.jpg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B1486C82-AD6A-43AA-9DD6-CC69BF7E74EA}"/>
              </a:ext>
            </a:extLst>
          </p:cNvPr>
          <p:cNvSpPr txBox="1">
            <a:spLocks/>
          </p:cNvSpPr>
          <p:nvPr/>
        </p:nvSpPr>
        <p:spPr>
          <a:xfrm rot="20836338">
            <a:off x="2656743" y="2494149"/>
            <a:ext cx="6878512" cy="157870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8800" b="1" dirty="0">
                <a:solidFill>
                  <a:srgbClr val="00B3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FAKE NEWS</a:t>
            </a:r>
            <a:endParaRPr lang="de-DE" sz="8800" dirty="0">
              <a:solidFill>
                <a:srgbClr val="00B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355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5AE9A3BC0FDD6468809D600103F45DC" ma:contentTypeVersion="8" ma:contentTypeDescription="Ein neues Dokument erstellen." ma:contentTypeScope="" ma:versionID="7b67b57eeea801e5af1f3174cb01e1ed">
  <xsd:schema xmlns:xsd="http://www.w3.org/2001/XMLSchema" xmlns:xs="http://www.w3.org/2001/XMLSchema" xmlns:p="http://schemas.microsoft.com/office/2006/metadata/properties" xmlns:ns2="58550545-d003-4198-b867-ab879e6c9fb4" targetNamespace="http://schemas.microsoft.com/office/2006/metadata/properties" ma:root="true" ma:fieldsID="7e71623277e59d67383e2fecdef58404" ns2:_="">
    <xsd:import namespace="58550545-d003-4198-b867-ab879e6c9fb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550545-d003-4198-b867-ab879e6c9f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591D919-F197-490A-BD9C-ACE5023FFE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A17D4B5-9A6B-43CC-8775-5B25D2EA4C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DB3B4D-6973-4FDF-84BC-197F188BDB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550545-d003-4198-b867-ab879e6c9f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398</Words>
  <Application>Microsoft Macintosh PowerPoint</Application>
  <PresentationFormat>Breitbild</PresentationFormat>
  <Paragraphs>123</Paragraphs>
  <Slides>31</Slides>
  <Notes>22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8" baseType="lpstr">
      <vt:lpstr>Arial</vt:lpstr>
      <vt:lpstr>Calibri</vt:lpstr>
      <vt:lpstr>Calibri Light</vt:lpstr>
      <vt:lpstr>Hussar</vt:lpstr>
      <vt:lpstr>Roboto</vt:lpstr>
      <vt:lpstr>Wingdings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Präsentation</vt:lpstr>
      <vt:lpstr>PowerPoint-Präsentation</vt:lpstr>
      <vt:lpstr>Fake News erkennen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Marvin Fendt</dc:creator>
  <cp:lastModifiedBy>Sebastian Ring</cp:lastModifiedBy>
  <cp:revision>110</cp:revision>
  <dcterms:created xsi:type="dcterms:W3CDTF">2020-04-08T18:46:38Z</dcterms:created>
  <dcterms:modified xsi:type="dcterms:W3CDTF">2020-09-26T08:50:16Z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0x01010045AE9A3BC0FDD6468809D600103F45DC</vt:lpwstr>
  </property>
</Properties>
</file>